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sldIdLst>
    <p:sldId id="256" r:id="rId5"/>
  </p:sldIdLst>
  <p:sldSz cx="38404800" cy="21945600"/>
  <p:notesSz cx="9144000" cy="6858000"/>
  <p:defaultTextStyle>
    <a:defPPr>
      <a:defRPr lang="en-US"/>
    </a:defPPr>
    <a:lvl1pPr marL="0" algn="l" defTabSz="1655137" rtl="0" eaLnBrk="1" latinLnBrk="0" hangingPunct="1">
      <a:defRPr sz="6486" kern="1200">
        <a:solidFill>
          <a:schemeClr val="tx1"/>
        </a:solidFill>
        <a:latin typeface="+mn-lt"/>
        <a:ea typeface="+mn-ea"/>
        <a:cs typeface="+mn-cs"/>
      </a:defRPr>
    </a:lvl1pPr>
    <a:lvl2pPr marL="1655137" algn="l" defTabSz="1655137" rtl="0" eaLnBrk="1" latinLnBrk="0" hangingPunct="1">
      <a:defRPr sz="6486" kern="1200">
        <a:solidFill>
          <a:schemeClr val="tx1"/>
        </a:solidFill>
        <a:latin typeface="+mn-lt"/>
        <a:ea typeface="+mn-ea"/>
        <a:cs typeface="+mn-cs"/>
      </a:defRPr>
    </a:lvl2pPr>
    <a:lvl3pPr marL="3310274" algn="l" defTabSz="1655137" rtl="0" eaLnBrk="1" latinLnBrk="0" hangingPunct="1">
      <a:defRPr sz="6486" kern="1200">
        <a:solidFill>
          <a:schemeClr val="tx1"/>
        </a:solidFill>
        <a:latin typeface="+mn-lt"/>
        <a:ea typeface="+mn-ea"/>
        <a:cs typeface="+mn-cs"/>
      </a:defRPr>
    </a:lvl3pPr>
    <a:lvl4pPr marL="4965411" algn="l" defTabSz="1655137" rtl="0" eaLnBrk="1" latinLnBrk="0" hangingPunct="1">
      <a:defRPr sz="6486" kern="1200">
        <a:solidFill>
          <a:schemeClr val="tx1"/>
        </a:solidFill>
        <a:latin typeface="+mn-lt"/>
        <a:ea typeface="+mn-ea"/>
        <a:cs typeface="+mn-cs"/>
      </a:defRPr>
    </a:lvl4pPr>
    <a:lvl5pPr marL="6620549" algn="l" defTabSz="1655137" rtl="0" eaLnBrk="1" latinLnBrk="0" hangingPunct="1">
      <a:defRPr sz="6486" kern="1200">
        <a:solidFill>
          <a:schemeClr val="tx1"/>
        </a:solidFill>
        <a:latin typeface="+mn-lt"/>
        <a:ea typeface="+mn-ea"/>
        <a:cs typeface="+mn-cs"/>
      </a:defRPr>
    </a:lvl5pPr>
    <a:lvl6pPr marL="8275686" algn="l" defTabSz="1655137" rtl="0" eaLnBrk="1" latinLnBrk="0" hangingPunct="1">
      <a:defRPr sz="6486" kern="1200">
        <a:solidFill>
          <a:schemeClr val="tx1"/>
        </a:solidFill>
        <a:latin typeface="+mn-lt"/>
        <a:ea typeface="+mn-ea"/>
        <a:cs typeface="+mn-cs"/>
      </a:defRPr>
    </a:lvl6pPr>
    <a:lvl7pPr marL="9930823" algn="l" defTabSz="1655137" rtl="0" eaLnBrk="1" latinLnBrk="0" hangingPunct="1">
      <a:defRPr sz="6486" kern="1200">
        <a:solidFill>
          <a:schemeClr val="tx1"/>
        </a:solidFill>
        <a:latin typeface="+mn-lt"/>
        <a:ea typeface="+mn-ea"/>
        <a:cs typeface="+mn-cs"/>
      </a:defRPr>
    </a:lvl7pPr>
    <a:lvl8pPr marL="11585960" algn="l" defTabSz="1655137" rtl="0" eaLnBrk="1" latinLnBrk="0" hangingPunct="1">
      <a:defRPr sz="6486" kern="1200">
        <a:solidFill>
          <a:schemeClr val="tx1"/>
        </a:solidFill>
        <a:latin typeface="+mn-lt"/>
        <a:ea typeface="+mn-ea"/>
        <a:cs typeface="+mn-cs"/>
      </a:defRPr>
    </a:lvl8pPr>
    <a:lvl9pPr marL="13241097" algn="l" defTabSz="1655137" rtl="0" eaLnBrk="1" latinLnBrk="0" hangingPunct="1">
      <a:defRPr sz="6486"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49" userDrawn="1">
          <p15:clr>
            <a:srgbClr val="A4A3A4"/>
          </p15:clr>
        </p15:guide>
        <p15:guide id="2" orient="horz" pos="1441" userDrawn="1">
          <p15:clr>
            <a:srgbClr val="A4A3A4"/>
          </p15:clr>
        </p15:guide>
        <p15:guide id="3" orient="horz" pos="6912" userDrawn="1">
          <p15:clr>
            <a:srgbClr val="A4A3A4"/>
          </p15:clr>
        </p15:guide>
        <p15:guide id="4" orient="horz" pos="13440" userDrawn="1">
          <p15:clr>
            <a:srgbClr val="A4A3A4"/>
          </p15:clr>
        </p15:guide>
        <p15:guide id="5" orient="horz" pos="384" userDrawn="1">
          <p15:clr>
            <a:srgbClr val="A4A3A4"/>
          </p15:clr>
        </p15:guide>
        <p15:guide id="6" pos="504" userDrawn="1">
          <p15:clr>
            <a:srgbClr val="A4A3A4"/>
          </p15:clr>
        </p15:guide>
        <p15:guide id="7" pos="23688" userDrawn="1">
          <p15:clr>
            <a:srgbClr val="A4A3A4"/>
          </p15:clr>
        </p15:guide>
        <p15:guide id="8" pos="6048" userDrawn="1">
          <p15:clr>
            <a:srgbClr val="A4A3A4"/>
          </p15:clr>
        </p15:guide>
        <p15:guide id="9" pos="12096" userDrawn="1">
          <p15:clr>
            <a:srgbClr val="A4A3A4"/>
          </p15:clr>
        </p15:guide>
        <p15:guide id="10" pos="18396" userDrawn="1">
          <p15:clr>
            <a:srgbClr val="A4A3A4"/>
          </p15:clr>
        </p15:guide>
        <p15:guide id="11" pos="5796" userDrawn="1">
          <p15:clr>
            <a:srgbClr val="A4A3A4"/>
          </p15:clr>
        </p15:guide>
        <p15:guide id="12" pos="6300" userDrawn="1">
          <p15:clr>
            <a:srgbClr val="A4A3A4"/>
          </p15:clr>
        </p15:guide>
        <p15:guide id="13" pos="17892" userDrawn="1">
          <p15:clr>
            <a:srgbClr val="A4A3A4"/>
          </p15:clr>
        </p15:guide>
        <p15:guide id="14" pos="18144" userDrawn="1">
          <p15:clr>
            <a:srgbClr val="A4A3A4"/>
          </p15:clr>
        </p15:guide>
        <p15:guide id="15" pos="11844" userDrawn="1">
          <p15:clr>
            <a:srgbClr val="A4A3A4"/>
          </p15:clr>
        </p15:guide>
        <p15:guide id="16" pos="123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E1A5"/>
    <a:srgbClr val="FEE002"/>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479" autoAdjust="0"/>
    <p:restoredTop sz="99162" autoAdjust="0"/>
  </p:normalViewPr>
  <p:slideViewPr>
    <p:cSldViewPr snapToGrid="0" snapToObjects="1" showGuides="1">
      <p:cViewPr>
        <p:scale>
          <a:sx n="33" d="100"/>
          <a:sy n="33" d="100"/>
        </p:scale>
        <p:origin x="780" y="188"/>
      </p:cViewPr>
      <p:guideLst>
        <p:guide orient="horz" pos="13249"/>
        <p:guide orient="horz" pos="1441"/>
        <p:guide orient="horz" pos="6912"/>
        <p:guide orient="horz" pos="13440"/>
        <p:guide orient="horz" pos="384"/>
        <p:guide pos="504"/>
        <p:guide pos="23688"/>
        <p:guide pos="6048"/>
        <p:guide pos="12096"/>
        <p:guide pos="18396"/>
        <p:guide pos="5796"/>
        <p:guide pos="6300"/>
        <p:guide pos="17892"/>
        <p:guide pos="18144"/>
        <p:guide pos="11844"/>
        <p:guide pos="1234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slide" Target="slides/slide1.xml"/><Relationship Id="rId4" Type="http://schemas.openxmlformats.org/officeDocument/2006/relationships/slideMaster" Target="slideMasters/slideMaster1.xml"/><Relationship Id="rId9"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7:43.755"/>
    </inkml:context>
    <inkml:brush xml:id="br0">
      <inkml:brushProperty name="width" value="0.35" units="cm"/>
      <inkml:brushProperty name="height" value="0.35" units="cm"/>
      <inkml:brushProperty name="color" value="#FFFFFF"/>
    </inkml:brush>
  </inkml:definitions>
  <inkml:trace contextRef="#ctx0" brushRef="#br0">124 19 24575,'0'0'-8191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16.405"/>
    </inkml:context>
    <inkml:brush xml:id="br0">
      <inkml:brushProperty name="width" value="0.35" units="cm"/>
      <inkml:brushProperty name="height" value="0.35" units="cm"/>
      <inkml:brushProperty name="color" value="#FFFFFF"/>
    </inkml:brush>
  </inkml:definitions>
  <inkml:trace contextRef="#ctx0" brushRef="#br0">1 0 24575</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18.742"/>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20.955"/>
    </inkml:context>
    <inkml:brush xml:id="br0">
      <inkml:brushProperty name="width" value="0.35" units="cm"/>
      <inkml:brushProperty name="height" value="0.35" units="cm"/>
      <inkml:brushProperty name="color" value="#FFFFFF"/>
    </inkml:brush>
  </inkml:definitions>
  <inkml:trace contextRef="#ctx0" brushRef="#br0">124 28 24575,'0'0'-8191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25.584"/>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28.128"/>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31.265"/>
    </inkml:context>
    <inkml:brush xml:id="br0">
      <inkml:brushProperty name="width" value="0.35" units="cm"/>
      <inkml:brushProperty name="height" value="0.35" units="cm"/>
      <inkml:brushProperty name="color" value="#FFFFFF"/>
    </inkml:brush>
  </inkml:definitions>
  <inkml:trace contextRef="#ctx0" brushRef="#br0">4 27 24575,'0'0'-8191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35.550"/>
    </inkml:context>
    <inkml:brush xml:id="br0">
      <inkml:brushProperty name="width" value="0.35" units="cm"/>
      <inkml:brushProperty name="height" value="0.35" units="cm"/>
      <inkml:brushProperty name="color" value="#FFFFFF"/>
    </inkml:brush>
  </inkml:definitions>
  <inkml:trace contextRef="#ctx0" brushRef="#br0">4 25 24575,'0'0'-8191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38.015"/>
    </inkml:context>
    <inkml:brush xml:id="br0">
      <inkml:brushProperty name="width" value="0.35" units="cm"/>
      <inkml:brushProperty name="height" value="0.35" units="cm"/>
      <inkml:brushProperty name="color" value="#FFFFFF"/>
    </inkml:brush>
  </inkml:definitions>
  <inkml:trace contextRef="#ctx0" brushRef="#br0">4 24 24575,'0'0'-8191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43.586"/>
    </inkml:context>
    <inkml:brush xml:id="br0">
      <inkml:brushProperty name="width" value="0.35" units="cm"/>
      <inkml:brushProperty name="height" value="0.35" units="cm"/>
      <inkml:brushProperty name="color" value="#FFFFFF"/>
    </inkml:brush>
  </inkml:definitions>
  <inkml:trace contextRef="#ctx0" brushRef="#br0">4 23 24575,'0'0'-8191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47.183"/>
    </inkml:context>
    <inkml:brush xml:id="br0">
      <inkml:brushProperty name="width" value="0.35" units="cm"/>
      <inkml:brushProperty name="height" value="0.35" units="cm"/>
      <inkml:brushProperty name="color" value="#FFFFFF"/>
    </inkml:brush>
  </inkml:definitions>
  <inkml:trace contextRef="#ctx0" brushRef="#br0">4 22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7:56.422"/>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51.091"/>
    </inkml:context>
    <inkml:brush xml:id="br0">
      <inkml:brushProperty name="width" value="0.35" units="cm"/>
      <inkml:brushProperty name="height" value="0.35" units="cm"/>
      <inkml:brushProperty name="color" value="#FFFFFF"/>
    </inkml:brush>
  </inkml:definitions>
  <inkml:trace contextRef="#ctx0" brushRef="#br0">4 22 24575,'0'0'-8191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54.152"/>
    </inkml:context>
    <inkml:brush xml:id="br0">
      <inkml:brushProperty name="width" value="0.35" units="cm"/>
      <inkml:brushProperty name="height" value="0.35" units="cm"/>
      <inkml:brushProperty name="color" value="#FFFFFF"/>
    </inkml:brush>
  </inkml:definitions>
  <inkml:trace contextRef="#ctx0" brushRef="#br0">4 21 24575,'0'0'-8191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57.795"/>
    </inkml:context>
    <inkml:brush xml:id="br0">
      <inkml:brushProperty name="width" value="0.35" units="cm"/>
      <inkml:brushProperty name="height" value="0.35" units="cm"/>
      <inkml:brushProperty name="color" value="#FFFFFF"/>
    </inkml:brush>
  </inkml:definitions>
  <inkml:trace contextRef="#ctx0" brushRef="#br0">4 20 24575,'0'0'-8191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9:00.951"/>
    </inkml:context>
    <inkml:brush xml:id="br0">
      <inkml:brushProperty name="width" value="0.35" units="cm"/>
      <inkml:brushProperty name="height" value="0.35" units="cm"/>
      <inkml:brushProperty name="color" value="#FFFFFF"/>
    </inkml:brush>
  </inkml:definitions>
  <inkml:trace contextRef="#ctx0" brushRef="#br0">3 19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7:58.950"/>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00.567"/>
    </inkml:context>
    <inkml:brush xml:id="br0">
      <inkml:brushProperty name="width" value="0.35" units="cm"/>
      <inkml:brushProperty name="height" value="0.35" units="cm"/>
      <inkml:brushProperty name="color" value="#FFFFFF"/>
    </inkml:brush>
  </inkml:definitions>
  <inkml:trace contextRef="#ctx0" brushRef="#br0">117 21 24575</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02.026"/>
    </inkml:context>
    <inkml:brush xml:id="br0">
      <inkml:brushProperty name="width" value="0.35" units="cm"/>
      <inkml:brushProperty name="height" value="0.35" units="cm"/>
      <inkml:brushProperty name="color" value="#FFFFFF"/>
    </inkml:brush>
  </inkml:definitions>
  <inkml:trace contextRef="#ctx0" brushRef="#br0">117 22 24575,'0'0'-8191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06.344"/>
    </inkml:context>
    <inkml:brush xml:id="br0">
      <inkml:brushProperty name="width" value="0.35" units="cm"/>
      <inkml:brushProperty name="height" value="0.35" units="cm"/>
      <inkml:brushProperty name="color" value="#FFFFFF"/>
    </inkml:brush>
  </inkml:definitions>
  <inkml:trace contextRef="#ctx0" brushRef="#br0">117 23 24575,'0'0'-8191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09.296"/>
    </inkml:context>
    <inkml:brush xml:id="br0">
      <inkml:brushProperty name="width" value="0.35" units="cm"/>
      <inkml:brushProperty name="height" value="0.35" units="cm"/>
      <inkml:brushProperty name="color" value="#FFFFFF"/>
    </inkml:brush>
  </inkml:definitions>
  <inkml:trace contextRef="#ctx0" brushRef="#br0">117 24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11.336"/>
    </inkml:context>
    <inkml:brush xml:id="br0">
      <inkml:brushProperty name="width" value="0.35" units="cm"/>
      <inkml:brushProperty name="height" value="0.35" units="cm"/>
      <inkml:brushProperty name="color" value="#FFFFFF"/>
    </inkml:brush>
  </inkml:definitions>
  <inkml:trace contextRef="#ctx0" brushRef="#br0">117 25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16T00:38:12.749"/>
    </inkml:context>
    <inkml:brush xml:id="br0">
      <inkml:brushProperty name="width" value="0.35" units="cm"/>
      <inkml:brushProperty name="height" value="0.35" units="cm"/>
      <inkml:brushProperty name="color" value="#FFFFFF"/>
    </inkml:brush>
  </inkml:definitions>
  <inkml:trace contextRef="#ctx0" brushRef="#br0">117 27 24575,'0'0'-8191</inkml:trace>
</inkml:ink>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6817362"/>
            <a:ext cx="32644080" cy="4704080"/>
          </a:xfrm>
        </p:spPr>
        <p:txBody>
          <a:bodyPr/>
          <a:lstStyle/>
          <a:p>
            <a:r>
              <a:rPr lang="en-US"/>
              <a:t>Click to edit Master title style</a:t>
            </a:r>
          </a:p>
        </p:txBody>
      </p:sp>
      <p:sp>
        <p:nvSpPr>
          <p:cNvPr id="3" name="Subtitle 2"/>
          <p:cNvSpPr>
            <a:spLocks noGrp="1"/>
          </p:cNvSpPr>
          <p:nvPr>
            <p:ph type="subTitle" idx="1"/>
          </p:nvPr>
        </p:nvSpPr>
        <p:spPr>
          <a:xfrm>
            <a:off x="5760720" y="12435840"/>
            <a:ext cx="26883360" cy="5608320"/>
          </a:xfrm>
        </p:spPr>
        <p:txBody>
          <a:bodyPr/>
          <a:lstStyle>
            <a:lvl1pPr marL="0" indent="0" algn="ctr">
              <a:buNone/>
              <a:defRPr>
                <a:solidFill>
                  <a:schemeClr val="tx1">
                    <a:tint val="75000"/>
                  </a:schemeClr>
                </a:solidFill>
              </a:defRPr>
            </a:lvl1pPr>
            <a:lvl2pPr marL="1417787" indent="0" algn="ctr">
              <a:buNone/>
              <a:defRPr>
                <a:solidFill>
                  <a:schemeClr val="tx1">
                    <a:tint val="75000"/>
                  </a:schemeClr>
                </a:solidFill>
              </a:defRPr>
            </a:lvl2pPr>
            <a:lvl3pPr marL="2835573" indent="0" algn="ctr">
              <a:buNone/>
              <a:defRPr>
                <a:solidFill>
                  <a:schemeClr val="tx1">
                    <a:tint val="75000"/>
                  </a:schemeClr>
                </a:solidFill>
              </a:defRPr>
            </a:lvl3pPr>
            <a:lvl4pPr marL="4253361" indent="0" algn="ctr">
              <a:buNone/>
              <a:defRPr>
                <a:solidFill>
                  <a:schemeClr val="tx1">
                    <a:tint val="75000"/>
                  </a:schemeClr>
                </a:solidFill>
              </a:defRPr>
            </a:lvl4pPr>
            <a:lvl5pPr marL="5671148" indent="0" algn="ctr">
              <a:buNone/>
              <a:defRPr>
                <a:solidFill>
                  <a:schemeClr val="tx1">
                    <a:tint val="75000"/>
                  </a:schemeClr>
                </a:solidFill>
              </a:defRPr>
            </a:lvl5pPr>
            <a:lvl6pPr marL="7088934" indent="0" algn="ctr">
              <a:buNone/>
              <a:defRPr>
                <a:solidFill>
                  <a:schemeClr val="tx1">
                    <a:tint val="75000"/>
                  </a:schemeClr>
                </a:solidFill>
              </a:defRPr>
            </a:lvl6pPr>
            <a:lvl7pPr marL="8506721" indent="0" algn="ctr">
              <a:buNone/>
              <a:defRPr>
                <a:solidFill>
                  <a:schemeClr val="tx1">
                    <a:tint val="75000"/>
                  </a:schemeClr>
                </a:solidFill>
              </a:defRPr>
            </a:lvl7pPr>
            <a:lvl8pPr marL="9924507" indent="0" algn="ctr">
              <a:buNone/>
              <a:defRPr>
                <a:solidFill>
                  <a:schemeClr val="tx1">
                    <a:tint val="75000"/>
                  </a:schemeClr>
                </a:solidFill>
              </a:defRPr>
            </a:lvl8pPr>
            <a:lvl9pPr marL="1134229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78FA891-EA14-E241-A437-93B1B2556271}" type="datetimeFigureOut">
              <a:rPr lang="en-US" smtClean="0"/>
              <a:t>4/13/2024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CF1C03-2CE3-1940-9926-98CA19406295}" type="slidenum">
              <a:rPr lang="en-US" smtClean="0"/>
              <a:t>‹#›</a:t>
            </a:fld>
            <a:endParaRPr lang="en-US"/>
          </a:p>
        </p:txBody>
      </p:sp>
    </p:spTree>
    <p:extLst>
      <p:ext uri="{BB962C8B-B14F-4D97-AF65-F5344CB8AC3E}">
        <p14:creationId xmlns:p14="http://schemas.microsoft.com/office/powerpoint/2010/main" val="364571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8FA891-EA14-E241-A437-93B1B2556271}" type="datetimeFigureOut">
              <a:rPr lang="en-US" smtClean="0"/>
              <a:t>4/13/2024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CF1C03-2CE3-1940-9926-98CA19406295}" type="slidenum">
              <a:rPr lang="en-US" smtClean="0"/>
              <a:t>‹#›</a:t>
            </a:fld>
            <a:endParaRPr lang="en-US"/>
          </a:p>
        </p:txBody>
      </p:sp>
    </p:spTree>
    <p:extLst>
      <p:ext uri="{BB962C8B-B14F-4D97-AF65-F5344CB8AC3E}">
        <p14:creationId xmlns:p14="http://schemas.microsoft.com/office/powerpoint/2010/main" val="36069902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3650042" y="4216401"/>
            <a:ext cx="41478516" cy="8988044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9214488" y="4216401"/>
            <a:ext cx="123795474" cy="898804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8FA891-EA14-E241-A437-93B1B2556271}" type="datetimeFigureOut">
              <a:rPr lang="en-US" smtClean="0"/>
              <a:t>4/13/2024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CF1C03-2CE3-1940-9926-98CA19406295}" type="slidenum">
              <a:rPr lang="en-US" smtClean="0"/>
              <a:t>‹#›</a:t>
            </a:fld>
            <a:endParaRPr lang="en-US"/>
          </a:p>
        </p:txBody>
      </p:sp>
    </p:spTree>
    <p:extLst>
      <p:ext uri="{BB962C8B-B14F-4D97-AF65-F5344CB8AC3E}">
        <p14:creationId xmlns:p14="http://schemas.microsoft.com/office/powerpoint/2010/main" val="3257645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8FA891-EA14-E241-A437-93B1B2556271}" type="datetimeFigureOut">
              <a:rPr lang="en-US" smtClean="0"/>
              <a:t>4/13/2024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CF1C03-2CE3-1940-9926-98CA19406295}" type="slidenum">
              <a:rPr lang="en-US" smtClean="0"/>
              <a:t>‹#›</a:t>
            </a:fld>
            <a:endParaRPr lang="en-US"/>
          </a:p>
        </p:txBody>
      </p:sp>
    </p:spTree>
    <p:extLst>
      <p:ext uri="{BB962C8B-B14F-4D97-AF65-F5344CB8AC3E}">
        <p14:creationId xmlns:p14="http://schemas.microsoft.com/office/powerpoint/2010/main" val="167079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4" y="14102082"/>
            <a:ext cx="32644080" cy="4358640"/>
          </a:xfrm>
        </p:spPr>
        <p:txBody>
          <a:bodyPr anchor="t"/>
          <a:lstStyle>
            <a:lvl1pPr algn="l">
              <a:defRPr sz="12403" b="1" cap="all"/>
            </a:lvl1pPr>
          </a:lstStyle>
          <a:p>
            <a:r>
              <a:rPr lang="en-US"/>
              <a:t>Click to edit Master title style</a:t>
            </a:r>
          </a:p>
        </p:txBody>
      </p:sp>
      <p:sp>
        <p:nvSpPr>
          <p:cNvPr id="3" name="Text Placeholder 2"/>
          <p:cNvSpPr>
            <a:spLocks noGrp="1"/>
          </p:cNvSpPr>
          <p:nvPr>
            <p:ph type="body" idx="1"/>
          </p:nvPr>
        </p:nvSpPr>
        <p:spPr>
          <a:xfrm>
            <a:off x="3033714" y="9301485"/>
            <a:ext cx="32644080" cy="4800599"/>
          </a:xfrm>
        </p:spPr>
        <p:txBody>
          <a:bodyPr anchor="b"/>
          <a:lstStyle>
            <a:lvl1pPr marL="0" indent="0">
              <a:buNone/>
              <a:defRPr sz="6203">
                <a:solidFill>
                  <a:schemeClr val="tx1">
                    <a:tint val="75000"/>
                  </a:schemeClr>
                </a:solidFill>
              </a:defRPr>
            </a:lvl1pPr>
            <a:lvl2pPr marL="1417787" indent="0">
              <a:buNone/>
              <a:defRPr sz="5556">
                <a:solidFill>
                  <a:schemeClr val="tx1">
                    <a:tint val="75000"/>
                  </a:schemeClr>
                </a:solidFill>
              </a:defRPr>
            </a:lvl2pPr>
            <a:lvl3pPr marL="2835573" indent="0">
              <a:buNone/>
              <a:defRPr sz="4975">
                <a:solidFill>
                  <a:schemeClr val="tx1">
                    <a:tint val="75000"/>
                  </a:schemeClr>
                </a:solidFill>
              </a:defRPr>
            </a:lvl3pPr>
            <a:lvl4pPr marL="4253361" indent="0">
              <a:buNone/>
              <a:defRPr sz="4328">
                <a:solidFill>
                  <a:schemeClr val="tx1">
                    <a:tint val="75000"/>
                  </a:schemeClr>
                </a:solidFill>
              </a:defRPr>
            </a:lvl4pPr>
            <a:lvl5pPr marL="5671148" indent="0">
              <a:buNone/>
              <a:defRPr sz="4328">
                <a:solidFill>
                  <a:schemeClr val="tx1">
                    <a:tint val="75000"/>
                  </a:schemeClr>
                </a:solidFill>
              </a:defRPr>
            </a:lvl5pPr>
            <a:lvl6pPr marL="7088934" indent="0">
              <a:buNone/>
              <a:defRPr sz="4328">
                <a:solidFill>
                  <a:schemeClr val="tx1">
                    <a:tint val="75000"/>
                  </a:schemeClr>
                </a:solidFill>
              </a:defRPr>
            </a:lvl6pPr>
            <a:lvl7pPr marL="8506721" indent="0">
              <a:buNone/>
              <a:defRPr sz="4328">
                <a:solidFill>
                  <a:schemeClr val="tx1">
                    <a:tint val="75000"/>
                  </a:schemeClr>
                </a:solidFill>
              </a:defRPr>
            </a:lvl7pPr>
            <a:lvl8pPr marL="9924507" indent="0">
              <a:buNone/>
              <a:defRPr sz="4328">
                <a:solidFill>
                  <a:schemeClr val="tx1">
                    <a:tint val="75000"/>
                  </a:schemeClr>
                </a:solidFill>
              </a:defRPr>
            </a:lvl8pPr>
            <a:lvl9pPr marL="11342295" indent="0">
              <a:buNone/>
              <a:defRPr sz="432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8FA891-EA14-E241-A437-93B1B2556271}" type="datetimeFigureOut">
              <a:rPr lang="en-US" smtClean="0"/>
              <a:t>4/13/2024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CF1C03-2CE3-1940-9926-98CA19406295}" type="slidenum">
              <a:rPr lang="en-US" smtClean="0"/>
              <a:t>‹#›</a:t>
            </a:fld>
            <a:endParaRPr lang="en-US"/>
          </a:p>
        </p:txBody>
      </p:sp>
    </p:spTree>
    <p:extLst>
      <p:ext uri="{BB962C8B-B14F-4D97-AF65-F5344CB8AC3E}">
        <p14:creationId xmlns:p14="http://schemas.microsoft.com/office/powerpoint/2010/main" val="1275656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214490" y="24577042"/>
            <a:ext cx="82636995" cy="69519801"/>
          </a:xfrm>
        </p:spPr>
        <p:txBody>
          <a:bodyPr/>
          <a:lstStyle>
            <a:lvl1pPr>
              <a:defRPr sz="8658"/>
            </a:lvl1pPr>
            <a:lvl2pPr>
              <a:defRPr sz="7429"/>
            </a:lvl2pPr>
            <a:lvl3pPr>
              <a:defRPr sz="6203"/>
            </a:lvl3pPr>
            <a:lvl4pPr>
              <a:defRPr sz="5556"/>
            </a:lvl4pPr>
            <a:lvl5pPr>
              <a:defRPr sz="5556"/>
            </a:lvl5pPr>
            <a:lvl6pPr>
              <a:defRPr sz="5556"/>
            </a:lvl6pPr>
            <a:lvl7pPr>
              <a:defRPr sz="5556"/>
            </a:lvl7pPr>
            <a:lvl8pPr>
              <a:defRPr sz="5556"/>
            </a:lvl8pPr>
            <a:lvl9pPr>
              <a:defRPr sz="555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92491565" y="24577042"/>
            <a:ext cx="82636995" cy="69519801"/>
          </a:xfrm>
        </p:spPr>
        <p:txBody>
          <a:bodyPr/>
          <a:lstStyle>
            <a:lvl1pPr>
              <a:defRPr sz="8658"/>
            </a:lvl1pPr>
            <a:lvl2pPr>
              <a:defRPr sz="7429"/>
            </a:lvl2pPr>
            <a:lvl3pPr>
              <a:defRPr sz="6203"/>
            </a:lvl3pPr>
            <a:lvl4pPr>
              <a:defRPr sz="5556"/>
            </a:lvl4pPr>
            <a:lvl5pPr>
              <a:defRPr sz="5556"/>
            </a:lvl5pPr>
            <a:lvl6pPr>
              <a:defRPr sz="5556"/>
            </a:lvl6pPr>
            <a:lvl7pPr>
              <a:defRPr sz="5556"/>
            </a:lvl7pPr>
            <a:lvl8pPr>
              <a:defRPr sz="5556"/>
            </a:lvl8pPr>
            <a:lvl9pPr>
              <a:defRPr sz="555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78FA891-EA14-E241-A437-93B1B2556271}" type="datetimeFigureOut">
              <a:rPr lang="en-US" smtClean="0"/>
              <a:t>4/13/2024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CF1C03-2CE3-1940-9926-98CA19406295}" type="slidenum">
              <a:rPr lang="en-US" smtClean="0"/>
              <a:t>‹#›</a:t>
            </a:fld>
            <a:endParaRPr lang="en-US"/>
          </a:p>
        </p:txBody>
      </p:sp>
    </p:spTree>
    <p:extLst>
      <p:ext uri="{BB962C8B-B14F-4D97-AF65-F5344CB8AC3E}">
        <p14:creationId xmlns:p14="http://schemas.microsoft.com/office/powerpoint/2010/main" val="23921517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878841"/>
            <a:ext cx="34564320" cy="36576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243" y="4912367"/>
            <a:ext cx="16968789" cy="2047239"/>
          </a:xfrm>
        </p:spPr>
        <p:txBody>
          <a:bodyPr anchor="b"/>
          <a:lstStyle>
            <a:lvl1pPr marL="0" indent="0">
              <a:buNone/>
              <a:defRPr sz="7429" b="1"/>
            </a:lvl1pPr>
            <a:lvl2pPr marL="1417787" indent="0">
              <a:buNone/>
              <a:defRPr sz="6203" b="1"/>
            </a:lvl2pPr>
            <a:lvl3pPr marL="2835573" indent="0">
              <a:buNone/>
              <a:defRPr sz="5556" b="1"/>
            </a:lvl3pPr>
            <a:lvl4pPr marL="4253361" indent="0">
              <a:buNone/>
              <a:defRPr sz="4975" b="1"/>
            </a:lvl4pPr>
            <a:lvl5pPr marL="5671148" indent="0">
              <a:buNone/>
              <a:defRPr sz="4975" b="1"/>
            </a:lvl5pPr>
            <a:lvl6pPr marL="7088934" indent="0">
              <a:buNone/>
              <a:defRPr sz="4975" b="1"/>
            </a:lvl6pPr>
            <a:lvl7pPr marL="8506721" indent="0">
              <a:buNone/>
              <a:defRPr sz="4975" b="1"/>
            </a:lvl7pPr>
            <a:lvl8pPr marL="9924507" indent="0">
              <a:buNone/>
              <a:defRPr sz="4975" b="1"/>
            </a:lvl8pPr>
            <a:lvl9pPr marL="11342295" indent="0">
              <a:buNone/>
              <a:defRPr sz="4975" b="1"/>
            </a:lvl9pPr>
          </a:lstStyle>
          <a:p>
            <a:pPr lvl="0"/>
            <a:r>
              <a:rPr lang="en-US"/>
              <a:t>Click to edit Master text styles</a:t>
            </a:r>
          </a:p>
        </p:txBody>
      </p:sp>
      <p:sp>
        <p:nvSpPr>
          <p:cNvPr id="4" name="Content Placeholder 3"/>
          <p:cNvSpPr>
            <a:spLocks noGrp="1"/>
          </p:cNvSpPr>
          <p:nvPr>
            <p:ph sz="half" idx="2"/>
          </p:nvPr>
        </p:nvSpPr>
        <p:spPr>
          <a:xfrm>
            <a:off x="1920243" y="6959603"/>
            <a:ext cx="16968789" cy="12644121"/>
          </a:xfrm>
        </p:spPr>
        <p:txBody>
          <a:bodyPr/>
          <a:lstStyle>
            <a:lvl1pPr>
              <a:defRPr sz="7429"/>
            </a:lvl1pPr>
            <a:lvl2pPr>
              <a:defRPr sz="6203"/>
            </a:lvl2pPr>
            <a:lvl3pPr>
              <a:defRPr sz="5556"/>
            </a:lvl3pPr>
            <a:lvl4pPr>
              <a:defRPr sz="4975"/>
            </a:lvl4pPr>
            <a:lvl5pPr>
              <a:defRPr sz="4975"/>
            </a:lvl5pPr>
            <a:lvl6pPr>
              <a:defRPr sz="4975"/>
            </a:lvl6pPr>
            <a:lvl7pPr>
              <a:defRPr sz="4975"/>
            </a:lvl7pPr>
            <a:lvl8pPr>
              <a:defRPr sz="4975"/>
            </a:lvl8pPr>
            <a:lvl9pPr>
              <a:defRPr sz="497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109" y="4912367"/>
            <a:ext cx="16975455" cy="2047239"/>
          </a:xfrm>
        </p:spPr>
        <p:txBody>
          <a:bodyPr anchor="b"/>
          <a:lstStyle>
            <a:lvl1pPr marL="0" indent="0">
              <a:buNone/>
              <a:defRPr sz="7429" b="1"/>
            </a:lvl1pPr>
            <a:lvl2pPr marL="1417787" indent="0">
              <a:buNone/>
              <a:defRPr sz="6203" b="1"/>
            </a:lvl2pPr>
            <a:lvl3pPr marL="2835573" indent="0">
              <a:buNone/>
              <a:defRPr sz="5556" b="1"/>
            </a:lvl3pPr>
            <a:lvl4pPr marL="4253361" indent="0">
              <a:buNone/>
              <a:defRPr sz="4975" b="1"/>
            </a:lvl4pPr>
            <a:lvl5pPr marL="5671148" indent="0">
              <a:buNone/>
              <a:defRPr sz="4975" b="1"/>
            </a:lvl5pPr>
            <a:lvl6pPr marL="7088934" indent="0">
              <a:buNone/>
              <a:defRPr sz="4975" b="1"/>
            </a:lvl6pPr>
            <a:lvl7pPr marL="8506721" indent="0">
              <a:buNone/>
              <a:defRPr sz="4975" b="1"/>
            </a:lvl7pPr>
            <a:lvl8pPr marL="9924507" indent="0">
              <a:buNone/>
              <a:defRPr sz="4975" b="1"/>
            </a:lvl8pPr>
            <a:lvl9pPr marL="11342295" indent="0">
              <a:buNone/>
              <a:defRPr sz="4975" b="1"/>
            </a:lvl9pPr>
          </a:lstStyle>
          <a:p>
            <a:pPr lvl="0"/>
            <a:r>
              <a:rPr lang="en-US"/>
              <a:t>Click to edit Master text styles</a:t>
            </a:r>
          </a:p>
        </p:txBody>
      </p:sp>
      <p:sp>
        <p:nvSpPr>
          <p:cNvPr id="6" name="Content Placeholder 5"/>
          <p:cNvSpPr>
            <a:spLocks noGrp="1"/>
          </p:cNvSpPr>
          <p:nvPr>
            <p:ph sz="quarter" idx="4"/>
          </p:nvPr>
        </p:nvSpPr>
        <p:spPr>
          <a:xfrm>
            <a:off x="19509109" y="6959603"/>
            <a:ext cx="16975455" cy="12644121"/>
          </a:xfrm>
        </p:spPr>
        <p:txBody>
          <a:bodyPr/>
          <a:lstStyle>
            <a:lvl1pPr>
              <a:defRPr sz="7429"/>
            </a:lvl1pPr>
            <a:lvl2pPr>
              <a:defRPr sz="6203"/>
            </a:lvl2pPr>
            <a:lvl3pPr>
              <a:defRPr sz="5556"/>
            </a:lvl3pPr>
            <a:lvl4pPr>
              <a:defRPr sz="4975"/>
            </a:lvl4pPr>
            <a:lvl5pPr>
              <a:defRPr sz="4975"/>
            </a:lvl5pPr>
            <a:lvl6pPr>
              <a:defRPr sz="4975"/>
            </a:lvl6pPr>
            <a:lvl7pPr>
              <a:defRPr sz="4975"/>
            </a:lvl7pPr>
            <a:lvl8pPr>
              <a:defRPr sz="4975"/>
            </a:lvl8pPr>
            <a:lvl9pPr>
              <a:defRPr sz="497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78FA891-EA14-E241-A437-93B1B2556271}" type="datetimeFigureOut">
              <a:rPr lang="en-US" smtClean="0"/>
              <a:t>4/13/2024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ECF1C03-2CE3-1940-9926-98CA19406295}" type="slidenum">
              <a:rPr lang="en-US" smtClean="0"/>
              <a:t>‹#›</a:t>
            </a:fld>
            <a:endParaRPr lang="en-US"/>
          </a:p>
        </p:txBody>
      </p:sp>
    </p:spTree>
    <p:extLst>
      <p:ext uri="{BB962C8B-B14F-4D97-AF65-F5344CB8AC3E}">
        <p14:creationId xmlns:p14="http://schemas.microsoft.com/office/powerpoint/2010/main" val="4022696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78FA891-EA14-E241-A437-93B1B2556271}" type="datetimeFigureOut">
              <a:rPr lang="en-US" smtClean="0"/>
              <a:t>4/13/2024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ECF1C03-2CE3-1940-9926-98CA19406295}" type="slidenum">
              <a:rPr lang="en-US" smtClean="0"/>
              <a:t>‹#›</a:t>
            </a:fld>
            <a:endParaRPr lang="en-US"/>
          </a:p>
        </p:txBody>
      </p:sp>
    </p:spTree>
    <p:extLst>
      <p:ext uri="{BB962C8B-B14F-4D97-AF65-F5344CB8AC3E}">
        <p14:creationId xmlns:p14="http://schemas.microsoft.com/office/powerpoint/2010/main" val="2457473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8FA891-EA14-E241-A437-93B1B2556271}" type="datetimeFigureOut">
              <a:rPr lang="en-US" smtClean="0"/>
              <a:t>4/13/2024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ECF1C03-2CE3-1940-9926-98CA19406295}" type="slidenum">
              <a:rPr lang="en-US" smtClean="0"/>
              <a:t>‹#›</a:t>
            </a:fld>
            <a:endParaRPr lang="en-US"/>
          </a:p>
        </p:txBody>
      </p:sp>
    </p:spTree>
    <p:extLst>
      <p:ext uri="{BB962C8B-B14F-4D97-AF65-F5344CB8AC3E}">
        <p14:creationId xmlns:p14="http://schemas.microsoft.com/office/powerpoint/2010/main" val="28278443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3" y="873760"/>
            <a:ext cx="12634914" cy="3718560"/>
          </a:xfrm>
        </p:spPr>
        <p:txBody>
          <a:bodyPr anchor="b"/>
          <a:lstStyle>
            <a:lvl1pPr algn="l">
              <a:defRPr sz="6203" b="1"/>
            </a:lvl1pPr>
          </a:lstStyle>
          <a:p>
            <a:r>
              <a:rPr lang="en-US"/>
              <a:t>Click to edit Master title style</a:t>
            </a:r>
          </a:p>
        </p:txBody>
      </p:sp>
      <p:sp>
        <p:nvSpPr>
          <p:cNvPr id="3" name="Content Placeholder 2"/>
          <p:cNvSpPr>
            <a:spLocks noGrp="1"/>
          </p:cNvSpPr>
          <p:nvPr>
            <p:ph idx="1"/>
          </p:nvPr>
        </p:nvSpPr>
        <p:spPr>
          <a:xfrm>
            <a:off x="15015213" y="873768"/>
            <a:ext cx="21469350" cy="18729961"/>
          </a:xfrm>
        </p:spPr>
        <p:txBody>
          <a:bodyPr/>
          <a:lstStyle>
            <a:lvl1pPr>
              <a:defRPr sz="9948"/>
            </a:lvl1pPr>
            <a:lvl2pPr>
              <a:defRPr sz="8658"/>
            </a:lvl2pPr>
            <a:lvl3pPr>
              <a:defRPr sz="7429"/>
            </a:lvl3pPr>
            <a:lvl4pPr>
              <a:defRPr sz="6203"/>
            </a:lvl4pPr>
            <a:lvl5pPr>
              <a:defRPr sz="6203"/>
            </a:lvl5pPr>
            <a:lvl6pPr>
              <a:defRPr sz="6203"/>
            </a:lvl6pPr>
            <a:lvl7pPr>
              <a:defRPr sz="6203"/>
            </a:lvl7pPr>
            <a:lvl8pPr>
              <a:defRPr sz="6203"/>
            </a:lvl8pPr>
            <a:lvl9pPr>
              <a:defRPr sz="620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3" y="4592328"/>
            <a:ext cx="12634914" cy="15011401"/>
          </a:xfrm>
        </p:spPr>
        <p:txBody>
          <a:bodyPr/>
          <a:lstStyle>
            <a:lvl1pPr marL="0" indent="0">
              <a:buNone/>
              <a:defRPr sz="4328"/>
            </a:lvl1pPr>
            <a:lvl2pPr marL="1417787" indent="0">
              <a:buNone/>
              <a:defRPr sz="3748"/>
            </a:lvl2pPr>
            <a:lvl3pPr marL="2835573" indent="0">
              <a:buNone/>
              <a:defRPr sz="3101"/>
            </a:lvl3pPr>
            <a:lvl4pPr marL="4253361" indent="0">
              <a:buNone/>
              <a:defRPr sz="2778"/>
            </a:lvl4pPr>
            <a:lvl5pPr marL="5671148" indent="0">
              <a:buNone/>
              <a:defRPr sz="2778"/>
            </a:lvl5pPr>
            <a:lvl6pPr marL="7088934" indent="0">
              <a:buNone/>
              <a:defRPr sz="2778"/>
            </a:lvl6pPr>
            <a:lvl7pPr marL="8506721" indent="0">
              <a:buNone/>
              <a:defRPr sz="2778"/>
            </a:lvl7pPr>
            <a:lvl8pPr marL="9924507" indent="0">
              <a:buNone/>
              <a:defRPr sz="2778"/>
            </a:lvl8pPr>
            <a:lvl9pPr marL="11342295" indent="0">
              <a:buNone/>
              <a:defRPr sz="2778"/>
            </a:lvl9pPr>
          </a:lstStyle>
          <a:p>
            <a:pPr lvl="0"/>
            <a:r>
              <a:rPr lang="en-US"/>
              <a:t>Click to edit Master text styles</a:t>
            </a:r>
          </a:p>
        </p:txBody>
      </p:sp>
      <p:sp>
        <p:nvSpPr>
          <p:cNvPr id="5" name="Date Placeholder 4"/>
          <p:cNvSpPr>
            <a:spLocks noGrp="1"/>
          </p:cNvSpPr>
          <p:nvPr>
            <p:ph type="dt" sz="half" idx="10"/>
          </p:nvPr>
        </p:nvSpPr>
        <p:spPr/>
        <p:txBody>
          <a:bodyPr/>
          <a:lstStyle/>
          <a:p>
            <a:fld id="{578FA891-EA14-E241-A437-93B1B2556271}" type="datetimeFigureOut">
              <a:rPr lang="en-US" smtClean="0"/>
              <a:t>4/13/2024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CF1C03-2CE3-1940-9926-98CA19406295}" type="slidenum">
              <a:rPr lang="en-US" smtClean="0"/>
              <a:t>‹#›</a:t>
            </a:fld>
            <a:endParaRPr lang="en-US"/>
          </a:p>
        </p:txBody>
      </p:sp>
    </p:spTree>
    <p:extLst>
      <p:ext uri="{BB962C8B-B14F-4D97-AF65-F5344CB8AC3E}">
        <p14:creationId xmlns:p14="http://schemas.microsoft.com/office/powerpoint/2010/main" val="1044498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09" y="15361926"/>
            <a:ext cx="23042880" cy="1813561"/>
          </a:xfrm>
        </p:spPr>
        <p:txBody>
          <a:bodyPr anchor="b"/>
          <a:lstStyle>
            <a:lvl1pPr algn="l">
              <a:defRPr sz="6203" b="1"/>
            </a:lvl1pPr>
          </a:lstStyle>
          <a:p>
            <a:r>
              <a:rPr lang="en-US"/>
              <a:t>Click to edit Master title style</a:t>
            </a:r>
          </a:p>
        </p:txBody>
      </p:sp>
      <p:sp>
        <p:nvSpPr>
          <p:cNvPr id="3" name="Picture Placeholder 2"/>
          <p:cNvSpPr>
            <a:spLocks noGrp="1"/>
          </p:cNvSpPr>
          <p:nvPr>
            <p:ph type="pic" idx="1"/>
          </p:nvPr>
        </p:nvSpPr>
        <p:spPr>
          <a:xfrm>
            <a:off x="7527609" y="1960880"/>
            <a:ext cx="23042880" cy="13167360"/>
          </a:xfrm>
        </p:spPr>
        <p:txBody>
          <a:bodyPr/>
          <a:lstStyle>
            <a:lvl1pPr marL="0" indent="0">
              <a:buNone/>
              <a:defRPr sz="9948"/>
            </a:lvl1pPr>
            <a:lvl2pPr marL="1417787" indent="0">
              <a:buNone/>
              <a:defRPr sz="8658"/>
            </a:lvl2pPr>
            <a:lvl3pPr marL="2835573" indent="0">
              <a:buNone/>
              <a:defRPr sz="7429"/>
            </a:lvl3pPr>
            <a:lvl4pPr marL="4253361" indent="0">
              <a:buNone/>
              <a:defRPr sz="6203"/>
            </a:lvl4pPr>
            <a:lvl5pPr marL="5671148" indent="0">
              <a:buNone/>
              <a:defRPr sz="6203"/>
            </a:lvl5pPr>
            <a:lvl6pPr marL="7088934" indent="0">
              <a:buNone/>
              <a:defRPr sz="6203"/>
            </a:lvl6pPr>
            <a:lvl7pPr marL="8506721" indent="0">
              <a:buNone/>
              <a:defRPr sz="6203"/>
            </a:lvl7pPr>
            <a:lvl8pPr marL="9924507" indent="0">
              <a:buNone/>
              <a:defRPr sz="6203"/>
            </a:lvl8pPr>
            <a:lvl9pPr marL="11342295" indent="0">
              <a:buNone/>
              <a:defRPr sz="6203"/>
            </a:lvl9pPr>
          </a:lstStyle>
          <a:p>
            <a:endParaRPr lang="en-US"/>
          </a:p>
        </p:txBody>
      </p:sp>
      <p:sp>
        <p:nvSpPr>
          <p:cNvPr id="4" name="Text Placeholder 3"/>
          <p:cNvSpPr>
            <a:spLocks noGrp="1"/>
          </p:cNvSpPr>
          <p:nvPr>
            <p:ph type="body" sz="half" idx="2"/>
          </p:nvPr>
        </p:nvSpPr>
        <p:spPr>
          <a:xfrm>
            <a:off x="7527609" y="17175487"/>
            <a:ext cx="23042880" cy="2575559"/>
          </a:xfrm>
        </p:spPr>
        <p:txBody>
          <a:bodyPr/>
          <a:lstStyle>
            <a:lvl1pPr marL="0" indent="0">
              <a:buNone/>
              <a:defRPr sz="4328"/>
            </a:lvl1pPr>
            <a:lvl2pPr marL="1417787" indent="0">
              <a:buNone/>
              <a:defRPr sz="3748"/>
            </a:lvl2pPr>
            <a:lvl3pPr marL="2835573" indent="0">
              <a:buNone/>
              <a:defRPr sz="3101"/>
            </a:lvl3pPr>
            <a:lvl4pPr marL="4253361" indent="0">
              <a:buNone/>
              <a:defRPr sz="2778"/>
            </a:lvl4pPr>
            <a:lvl5pPr marL="5671148" indent="0">
              <a:buNone/>
              <a:defRPr sz="2778"/>
            </a:lvl5pPr>
            <a:lvl6pPr marL="7088934" indent="0">
              <a:buNone/>
              <a:defRPr sz="2778"/>
            </a:lvl6pPr>
            <a:lvl7pPr marL="8506721" indent="0">
              <a:buNone/>
              <a:defRPr sz="2778"/>
            </a:lvl7pPr>
            <a:lvl8pPr marL="9924507" indent="0">
              <a:buNone/>
              <a:defRPr sz="2778"/>
            </a:lvl8pPr>
            <a:lvl9pPr marL="11342295" indent="0">
              <a:buNone/>
              <a:defRPr sz="2778"/>
            </a:lvl9pPr>
          </a:lstStyle>
          <a:p>
            <a:pPr lvl="0"/>
            <a:r>
              <a:rPr lang="en-US"/>
              <a:t>Click to edit Master text styles</a:t>
            </a:r>
          </a:p>
        </p:txBody>
      </p:sp>
      <p:sp>
        <p:nvSpPr>
          <p:cNvPr id="5" name="Date Placeholder 4"/>
          <p:cNvSpPr>
            <a:spLocks noGrp="1"/>
          </p:cNvSpPr>
          <p:nvPr>
            <p:ph type="dt" sz="half" idx="10"/>
          </p:nvPr>
        </p:nvSpPr>
        <p:spPr/>
        <p:txBody>
          <a:bodyPr/>
          <a:lstStyle/>
          <a:p>
            <a:fld id="{578FA891-EA14-E241-A437-93B1B2556271}" type="datetimeFigureOut">
              <a:rPr lang="en-US" smtClean="0"/>
              <a:t>4/13/2024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CF1C03-2CE3-1940-9926-98CA19406295}" type="slidenum">
              <a:rPr lang="en-US" smtClean="0"/>
              <a:t>‹#›</a:t>
            </a:fld>
            <a:endParaRPr lang="en-US"/>
          </a:p>
        </p:txBody>
      </p:sp>
    </p:spTree>
    <p:extLst>
      <p:ext uri="{BB962C8B-B14F-4D97-AF65-F5344CB8AC3E}">
        <p14:creationId xmlns:p14="http://schemas.microsoft.com/office/powerpoint/2010/main" val="3353000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878841"/>
            <a:ext cx="34564320" cy="36576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1920240" y="5120647"/>
            <a:ext cx="34564320" cy="14483081"/>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920240" y="20340322"/>
            <a:ext cx="8961120" cy="1168400"/>
          </a:xfrm>
          <a:prstGeom prst="rect">
            <a:avLst/>
          </a:prstGeom>
        </p:spPr>
        <p:txBody>
          <a:bodyPr vert="horz" lIns="438912" tIns="219456" rIns="438912" bIns="219456" rtlCol="0" anchor="ctr"/>
          <a:lstStyle>
            <a:lvl1pPr algn="l">
              <a:defRPr sz="3748">
                <a:solidFill>
                  <a:schemeClr val="tx1">
                    <a:tint val="75000"/>
                  </a:schemeClr>
                </a:solidFill>
              </a:defRPr>
            </a:lvl1pPr>
          </a:lstStyle>
          <a:p>
            <a:fld id="{578FA891-EA14-E241-A437-93B1B2556271}" type="datetimeFigureOut">
              <a:rPr lang="en-US" smtClean="0"/>
              <a:t>4/13/2024</a:t>
            </a:fld>
            <a:endParaRPr lang="en-US"/>
          </a:p>
        </p:txBody>
      </p:sp>
      <p:sp>
        <p:nvSpPr>
          <p:cNvPr id="5" name="Footer Placeholder 4"/>
          <p:cNvSpPr>
            <a:spLocks noGrp="1"/>
          </p:cNvSpPr>
          <p:nvPr>
            <p:ph type="ftr" sz="quarter" idx="3"/>
          </p:nvPr>
        </p:nvSpPr>
        <p:spPr>
          <a:xfrm>
            <a:off x="13121640" y="20340322"/>
            <a:ext cx="12161520" cy="1168400"/>
          </a:xfrm>
          <a:prstGeom prst="rect">
            <a:avLst/>
          </a:prstGeom>
        </p:spPr>
        <p:txBody>
          <a:bodyPr vert="horz" lIns="438912" tIns="219456" rIns="438912" bIns="219456" rtlCol="0" anchor="ctr"/>
          <a:lstStyle>
            <a:lvl1pPr algn="ctr">
              <a:defRPr sz="3748">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20340322"/>
            <a:ext cx="8961120" cy="1168400"/>
          </a:xfrm>
          <a:prstGeom prst="rect">
            <a:avLst/>
          </a:prstGeom>
        </p:spPr>
        <p:txBody>
          <a:bodyPr vert="horz" lIns="438912" tIns="219456" rIns="438912" bIns="219456" rtlCol="0" anchor="ctr"/>
          <a:lstStyle>
            <a:lvl1pPr algn="r">
              <a:defRPr sz="3748">
                <a:solidFill>
                  <a:schemeClr val="tx1">
                    <a:tint val="75000"/>
                  </a:schemeClr>
                </a:solidFill>
              </a:defRPr>
            </a:lvl1pPr>
          </a:lstStyle>
          <a:p>
            <a:fld id="{EECF1C03-2CE3-1940-9926-98CA19406295}" type="slidenum">
              <a:rPr lang="en-US" smtClean="0"/>
              <a:t>‹#›</a:t>
            </a:fld>
            <a:endParaRPr lang="en-US"/>
          </a:p>
        </p:txBody>
      </p:sp>
    </p:spTree>
    <p:extLst>
      <p:ext uri="{BB962C8B-B14F-4D97-AF65-F5344CB8AC3E}">
        <p14:creationId xmlns:p14="http://schemas.microsoft.com/office/powerpoint/2010/main" val="2015620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17787" rtl="0" eaLnBrk="1" latinLnBrk="0" hangingPunct="1">
        <a:spcBef>
          <a:spcPct val="0"/>
        </a:spcBef>
        <a:buNone/>
        <a:defRPr sz="13632" kern="1200">
          <a:solidFill>
            <a:schemeClr val="tx1"/>
          </a:solidFill>
          <a:latin typeface="+mj-lt"/>
          <a:ea typeface="+mj-ea"/>
          <a:cs typeface="+mj-cs"/>
        </a:defRPr>
      </a:lvl1pPr>
    </p:titleStyle>
    <p:bodyStyle>
      <a:lvl1pPr marL="1063340" indent="-1063340" algn="l" defTabSz="1417787" rtl="0" eaLnBrk="1" latinLnBrk="0" hangingPunct="1">
        <a:spcBef>
          <a:spcPct val="20000"/>
        </a:spcBef>
        <a:buFont typeface="Arial"/>
        <a:buChar char="•"/>
        <a:defRPr sz="9948" kern="1200">
          <a:solidFill>
            <a:schemeClr val="tx1"/>
          </a:solidFill>
          <a:latin typeface="+mn-lt"/>
          <a:ea typeface="+mn-ea"/>
          <a:cs typeface="+mn-cs"/>
        </a:defRPr>
      </a:lvl1pPr>
      <a:lvl2pPr marL="2303904" indent="-886118" algn="l" defTabSz="1417787" rtl="0" eaLnBrk="1" latinLnBrk="0" hangingPunct="1">
        <a:spcBef>
          <a:spcPct val="20000"/>
        </a:spcBef>
        <a:buFont typeface="Arial"/>
        <a:buChar char="–"/>
        <a:defRPr sz="8658" kern="1200">
          <a:solidFill>
            <a:schemeClr val="tx1"/>
          </a:solidFill>
          <a:latin typeface="+mn-lt"/>
          <a:ea typeface="+mn-ea"/>
          <a:cs typeface="+mn-cs"/>
        </a:defRPr>
      </a:lvl2pPr>
      <a:lvl3pPr marL="3544467" indent="-708894" algn="l" defTabSz="1417787" rtl="0" eaLnBrk="1" latinLnBrk="0" hangingPunct="1">
        <a:spcBef>
          <a:spcPct val="20000"/>
        </a:spcBef>
        <a:buFont typeface="Arial"/>
        <a:buChar char="•"/>
        <a:defRPr sz="7429" kern="1200">
          <a:solidFill>
            <a:schemeClr val="tx1"/>
          </a:solidFill>
          <a:latin typeface="+mn-lt"/>
          <a:ea typeface="+mn-ea"/>
          <a:cs typeface="+mn-cs"/>
        </a:defRPr>
      </a:lvl3pPr>
      <a:lvl4pPr marL="4962254" indent="-708894" algn="l" defTabSz="1417787" rtl="0" eaLnBrk="1" latinLnBrk="0" hangingPunct="1">
        <a:spcBef>
          <a:spcPct val="20000"/>
        </a:spcBef>
        <a:buFont typeface="Arial"/>
        <a:buChar char="–"/>
        <a:defRPr sz="6203" kern="1200">
          <a:solidFill>
            <a:schemeClr val="tx1"/>
          </a:solidFill>
          <a:latin typeface="+mn-lt"/>
          <a:ea typeface="+mn-ea"/>
          <a:cs typeface="+mn-cs"/>
        </a:defRPr>
      </a:lvl4pPr>
      <a:lvl5pPr marL="6380040" indent="-708894" algn="l" defTabSz="1417787" rtl="0" eaLnBrk="1" latinLnBrk="0" hangingPunct="1">
        <a:spcBef>
          <a:spcPct val="20000"/>
        </a:spcBef>
        <a:buFont typeface="Arial"/>
        <a:buChar char="»"/>
        <a:defRPr sz="6203" kern="1200">
          <a:solidFill>
            <a:schemeClr val="tx1"/>
          </a:solidFill>
          <a:latin typeface="+mn-lt"/>
          <a:ea typeface="+mn-ea"/>
          <a:cs typeface="+mn-cs"/>
        </a:defRPr>
      </a:lvl5pPr>
      <a:lvl6pPr marL="7797828" indent="-708894" algn="l" defTabSz="1417787" rtl="0" eaLnBrk="1" latinLnBrk="0" hangingPunct="1">
        <a:spcBef>
          <a:spcPct val="20000"/>
        </a:spcBef>
        <a:buFont typeface="Arial"/>
        <a:buChar char="•"/>
        <a:defRPr sz="6203" kern="1200">
          <a:solidFill>
            <a:schemeClr val="tx1"/>
          </a:solidFill>
          <a:latin typeface="+mn-lt"/>
          <a:ea typeface="+mn-ea"/>
          <a:cs typeface="+mn-cs"/>
        </a:defRPr>
      </a:lvl6pPr>
      <a:lvl7pPr marL="9215615" indent="-708894" algn="l" defTabSz="1417787" rtl="0" eaLnBrk="1" latinLnBrk="0" hangingPunct="1">
        <a:spcBef>
          <a:spcPct val="20000"/>
        </a:spcBef>
        <a:buFont typeface="Arial"/>
        <a:buChar char="•"/>
        <a:defRPr sz="6203" kern="1200">
          <a:solidFill>
            <a:schemeClr val="tx1"/>
          </a:solidFill>
          <a:latin typeface="+mn-lt"/>
          <a:ea typeface="+mn-ea"/>
          <a:cs typeface="+mn-cs"/>
        </a:defRPr>
      </a:lvl7pPr>
      <a:lvl8pPr marL="10633401" indent="-708894" algn="l" defTabSz="1417787" rtl="0" eaLnBrk="1" latinLnBrk="0" hangingPunct="1">
        <a:spcBef>
          <a:spcPct val="20000"/>
        </a:spcBef>
        <a:buFont typeface="Arial"/>
        <a:buChar char="•"/>
        <a:defRPr sz="6203" kern="1200">
          <a:solidFill>
            <a:schemeClr val="tx1"/>
          </a:solidFill>
          <a:latin typeface="+mn-lt"/>
          <a:ea typeface="+mn-ea"/>
          <a:cs typeface="+mn-cs"/>
        </a:defRPr>
      </a:lvl8pPr>
      <a:lvl9pPr marL="12051188" indent="-708894" algn="l" defTabSz="1417787" rtl="0" eaLnBrk="1" latinLnBrk="0" hangingPunct="1">
        <a:spcBef>
          <a:spcPct val="20000"/>
        </a:spcBef>
        <a:buFont typeface="Arial"/>
        <a:buChar char="•"/>
        <a:defRPr sz="6203" kern="1200">
          <a:solidFill>
            <a:schemeClr val="tx1"/>
          </a:solidFill>
          <a:latin typeface="+mn-lt"/>
          <a:ea typeface="+mn-ea"/>
          <a:cs typeface="+mn-cs"/>
        </a:defRPr>
      </a:lvl9pPr>
    </p:bodyStyle>
    <p:otherStyle>
      <a:defPPr>
        <a:defRPr lang="en-US"/>
      </a:defPPr>
      <a:lvl1pPr marL="0" algn="l" defTabSz="1417787" rtl="0" eaLnBrk="1" latinLnBrk="0" hangingPunct="1">
        <a:defRPr sz="5556" kern="1200">
          <a:solidFill>
            <a:schemeClr val="tx1"/>
          </a:solidFill>
          <a:latin typeface="+mn-lt"/>
          <a:ea typeface="+mn-ea"/>
          <a:cs typeface="+mn-cs"/>
        </a:defRPr>
      </a:lvl1pPr>
      <a:lvl2pPr marL="1417787" algn="l" defTabSz="1417787" rtl="0" eaLnBrk="1" latinLnBrk="0" hangingPunct="1">
        <a:defRPr sz="5556" kern="1200">
          <a:solidFill>
            <a:schemeClr val="tx1"/>
          </a:solidFill>
          <a:latin typeface="+mn-lt"/>
          <a:ea typeface="+mn-ea"/>
          <a:cs typeface="+mn-cs"/>
        </a:defRPr>
      </a:lvl2pPr>
      <a:lvl3pPr marL="2835573" algn="l" defTabSz="1417787" rtl="0" eaLnBrk="1" latinLnBrk="0" hangingPunct="1">
        <a:defRPr sz="5556" kern="1200">
          <a:solidFill>
            <a:schemeClr val="tx1"/>
          </a:solidFill>
          <a:latin typeface="+mn-lt"/>
          <a:ea typeface="+mn-ea"/>
          <a:cs typeface="+mn-cs"/>
        </a:defRPr>
      </a:lvl3pPr>
      <a:lvl4pPr marL="4253361" algn="l" defTabSz="1417787" rtl="0" eaLnBrk="1" latinLnBrk="0" hangingPunct="1">
        <a:defRPr sz="5556" kern="1200">
          <a:solidFill>
            <a:schemeClr val="tx1"/>
          </a:solidFill>
          <a:latin typeface="+mn-lt"/>
          <a:ea typeface="+mn-ea"/>
          <a:cs typeface="+mn-cs"/>
        </a:defRPr>
      </a:lvl4pPr>
      <a:lvl5pPr marL="5671148" algn="l" defTabSz="1417787" rtl="0" eaLnBrk="1" latinLnBrk="0" hangingPunct="1">
        <a:defRPr sz="5556" kern="1200">
          <a:solidFill>
            <a:schemeClr val="tx1"/>
          </a:solidFill>
          <a:latin typeface="+mn-lt"/>
          <a:ea typeface="+mn-ea"/>
          <a:cs typeface="+mn-cs"/>
        </a:defRPr>
      </a:lvl5pPr>
      <a:lvl6pPr marL="7088934" algn="l" defTabSz="1417787" rtl="0" eaLnBrk="1" latinLnBrk="0" hangingPunct="1">
        <a:defRPr sz="5556" kern="1200">
          <a:solidFill>
            <a:schemeClr val="tx1"/>
          </a:solidFill>
          <a:latin typeface="+mn-lt"/>
          <a:ea typeface="+mn-ea"/>
          <a:cs typeface="+mn-cs"/>
        </a:defRPr>
      </a:lvl6pPr>
      <a:lvl7pPr marL="8506721" algn="l" defTabSz="1417787" rtl="0" eaLnBrk="1" latinLnBrk="0" hangingPunct="1">
        <a:defRPr sz="5556" kern="1200">
          <a:solidFill>
            <a:schemeClr val="tx1"/>
          </a:solidFill>
          <a:latin typeface="+mn-lt"/>
          <a:ea typeface="+mn-ea"/>
          <a:cs typeface="+mn-cs"/>
        </a:defRPr>
      </a:lvl7pPr>
      <a:lvl8pPr marL="9924507" algn="l" defTabSz="1417787" rtl="0" eaLnBrk="1" latinLnBrk="0" hangingPunct="1">
        <a:defRPr sz="5556" kern="1200">
          <a:solidFill>
            <a:schemeClr val="tx1"/>
          </a:solidFill>
          <a:latin typeface="+mn-lt"/>
          <a:ea typeface="+mn-ea"/>
          <a:cs typeface="+mn-cs"/>
        </a:defRPr>
      </a:lvl8pPr>
      <a:lvl9pPr marL="11342295" algn="l" defTabSz="1417787" rtl="0" eaLnBrk="1" latinLnBrk="0" hangingPunct="1">
        <a:defRPr sz="555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customXml" Target="../ink/ink4.xml"/><Relationship Id="rId18" Type="http://schemas.openxmlformats.org/officeDocument/2006/relationships/customXml" Target="../ink/ink9.xml"/><Relationship Id="rId26" Type="http://schemas.openxmlformats.org/officeDocument/2006/relationships/customXml" Target="../ink/ink17.xml"/><Relationship Id="rId3" Type="http://schemas.openxmlformats.org/officeDocument/2006/relationships/image" Target="../media/image2.png"/><Relationship Id="rId21" Type="http://schemas.openxmlformats.org/officeDocument/2006/relationships/customXml" Target="../ink/ink12.xml"/><Relationship Id="rId34" Type="http://schemas.openxmlformats.org/officeDocument/2006/relationships/image" Target="../media/image10.png"/><Relationship Id="rId7" Type="http://schemas.openxmlformats.org/officeDocument/2006/relationships/image" Target="../media/image6.png"/><Relationship Id="rId12" Type="http://schemas.openxmlformats.org/officeDocument/2006/relationships/customXml" Target="../ink/ink3.xml"/><Relationship Id="rId17" Type="http://schemas.openxmlformats.org/officeDocument/2006/relationships/customXml" Target="../ink/ink8.xml"/><Relationship Id="rId25" Type="http://schemas.openxmlformats.org/officeDocument/2006/relationships/customXml" Target="../ink/ink16.xml"/><Relationship Id="rId33" Type="http://schemas.openxmlformats.org/officeDocument/2006/relationships/image" Target="../media/image9.png"/><Relationship Id="rId2" Type="http://schemas.openxmlformats.org/officeDocument/2006/relationships/image" Target="../media/image1.png"/><Relationship Id="rId16" Type="http://schemas.openxmlformats.org/officeDocument/2006/relationships/customXml" Target="../ink/ink7.xml"/><Relationship Id="rId20" Type="http://schemas.openxmlformats.org/officeDocument/2006/relationships/customXml" Target="../ink/ink11.xml"/><Relationship Id="rId29" Type="http://schemas.openxmlformats.org/officeDocument/2006/relationships/customXml" Target="../ink/ink20.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customXml" Target="../ink/ink2.xml"/><Relationship Id="rId24" Type="http://schemas.openxmlformats.org/officeDocument/2006/relationships/customXml" Target="../ink/ink15.xml"/><Relationship Id="rId32" Type="http://schemas.openxmlformats.org/officeDocument/2006/relationships/customXml" Target="../ink/ink23.xml"/><Relationship Id="rId5" Type="http://schemas.openxmlformats.org/officeDocument/2006/relationships/image" Target="../media/image4.png"/><Relationship Id="rId15" Type="http://schemas.openxmlformats.org/officeDocument/2006/relationships/customXml" Target="../ink/ink6.xml"/><Relationship Id="rId23" Type="http://schemas.openxmlformats.org/officeDocument/2006/relationships/customXml" Target="../ink/ink14.xml"/><Relationship Id="rId28" Type="http://schemas.openxmlformats.org/officeDocument/2006/relationships/customXml" Target="../ink/ink19.xml"/><Relationship Id="rId10" Type="http://schemas.openxmlformats.org/officeDocument/2006/relationships/image" Target="../media/image8.png"/><Relationship Id="rId19" Type="http://schemas.openxmlformats.org/officeDocument/2006/relationships/customXml" Target="../ink/ink10.xml"/><Relationship Id="rId31" Type="http://schemas.openxmlformats.org/officeDocument/2006/relationships/customXml" Target="../ink/ink22.xml"/><Relationship Id="rId4" Type="http://schemas.openxmlformats.org/officeDocument/2006/relationships/image" Target="../media/image3.png"/><Relationship Id="rId9" Type="http://schemas.openxmlformats.org/officeDocument/2006/relationships/customXml" Target="../ink/ink1.xml"/><Relationship Id="rId14" Type="http://schemas.openxmlformats.org/officeDocument/2006/relationships/customXml" Target="../ink/ink5.xml"/><Relationship Id="rId22" Type="http://schemas.openxmlformats.org/officeDocument/2006/relationships/customXml" Target="../ink/ink13.xml"/><Relationship Id="rId27" Type="http://schemas.openxmlformats.org/officeDocument/2006/relationships/customXml" Target="../ink/ink18.xml"/><Relationship Id="rId30" Type="http://schemas.openxmlformats.org/officeDocument/2006/relationships/customXml" Target="../ink/ink21.xml"/><Relationship Id="rId35" Type="http://schemas.openxmlformats.org/officeDocument/2006/relationships/image" Target="../media/image11.png"/><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234467-DEE0-BE9A-4DF9-094700E5FC49}"/>
              </a:ext>
            </a:extLst>
          </p:cNvPr>
          <p:cNvSpPr/>
          <p:nvPr/>
        </p:nvSpPr>
        <p:spPr>
          <a:xfrm>
            <a:off x="0" y="9182"/>
            <a:ext cx="38404800" cy="2012012"/>
          </a:xfrm>
          <a:prstGeom prst="rect">
            <a:avLst/>
          </a:prstGeom>
          <a:solidFill>
            <a:srgbClr val="FEE002"/>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5316" b="1" dirty="0">
                <a:solidFill>
                  <a:schemeClr val="tx1"/>
                </a:solidFill>
              </a:rPr>
              <a:t>Pulse Inverted Electrolyzer</a:t>
            </a:r>
          </a:p>
          <a:p>
            <a:pPr algn="ctr"/>
            <a:r>
              <a:rPr lang="en-US" sz="3544" dirty="0">
                <a:solidFill>
                  <a:schemeClr val="tx1"/>
                </a:solidFill>
              </a:rPr>
              <a:t>Brennan Angus, Matthew Beausoleil, Jacob Cooper, Wyatt Groves, </a:t>
            </a:r>
            <a:r>
              <a:rPr lang="en-US" sz="3544" dirty="0">
                <a:solidFill>
                  <a:schemeClr val="tx1"/>
                </a:solidFill>
                <a:latin typeface="-apple-system"/>
              </a:rPr>
              <a:t>Austin </a:t>
            </a:r>
            <a:r>
              <a:rPr lang="en-US" sz="3544" dirty="0" err="1">
                <a:solidFill>
                  <a:schemeClr val="tx1"/>
                </a:solidFill>
                <a:latin typeface="-apple-system"/>
              </a:rPr>
              <a:t>Jerrolds</a:t>
            </a:r>
            <a:r>
              <a:rPr lang="en-US" sz="3544" dirty="0">
                <a:solidFill>
                  <a:schemeClr val="tx1"/>
                </a:solidFill>
                <a:latin typeface="-apple-system"/>
              </a:rPr>
              <a:t>, </a:t>
            </a:r>
            <a:r>
              <a:rPr lang="en-US" sz="3544" dirty="0">
                <a:solidFill>
                  <a:schemeClr val="tx1"/>
                </a:solidFill>
              </a:rPr>
              <a:t>Conner Sanders</a:t>
            </a:r>
          </a:p>
        </p:txBody>
      </p:sp>
      <p:pic>
        <p:nvPicPr>
          <p:cNvPr id="12" name="Picture 11" descr="TECH_Logo_Horizontal_TransparentBkgd_Purple.png">
            <a:extLst>
              <a:ext uri="{FF2B5EF4-FFF2-40B4-BE49-F238E27FC236}">
                <a16:creationId xmlns:a16="http://schemas.microsoft.com/office/drawing/2014/main" id="{6F7E37F3-6744-FB28-1DE9-6DB90BBBDA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212" y="-179467"/>
            <a:ext cx="6687967" cy="2389309"/>
          </a:xfrm>
          <a:prstGeom prst="rect">
            <a:avLst/>
          </a:prstGeom>
        </p:spPr>
      </p:pic>
      <p:sp>
        <p:nvSpPr>
          <p:cNvPr id="23" name="TextBox 22">
            <a:extLst>
              <a:ext uri="{FF2B5EF4-FFF2-40B4-BE49-F238E27FC236}">
                <a16:creationId xmlns:a16="http://schemas.microsoft.com/office/drawing/2014/main" id="{B3D9FB4B-2CF5-C4FA-0404-70DB20BC088E}"/>
              </a:ext>
            </a:extLst>
          </p:cNvPr>
          <p:cNvSpPr txBox="1"/>
          <p:nvPr/>
        </p:nvSpPr>
        <p:spPr>
          <a:xfrm>
            <a:off x="264739" y="2554101"/>
            <a:ext cx="11330829" cy="3323987"/>
          </a:xfrm>
          <a:prstGeom prst="rect">
            <a:avLst/>
          </a:prstGeom>
          <a:noFill/>
        </p:spPr>
        <p:txBody>
          <a:bodyPr wrap="square" rtlCol="0">
            <a:spAutoFit/>
          </a:bodyPr>
          <a:lstStyle/>
          <a:p>
            <a:pPr algn="ctr"/>
            <a:r>
              <a:rPr lang="en-US" sz="3500" b="1" u="sng" dirty="0"/>
              <a:t>Executive Summary</a:t>
            </a:r>
          </a:p>
          <a:p>
            <a:pPr algn="ctr"/>
            <a:r>
              <a:rPr lang="en-US" sz="2500" dirty="0"/>
              <a:t>The goal of the project was to create an electrolysis system and make it as efficient as possible, while also taking standards of safety into consideration.  The system should create a constant flame while it is run. The standards to be met required a variety of additions to the basic electrolysis cell, including a water level sensor and an emergency stop button. While the electrolytic cell was pre-made, the overall system needed to be designed around it, with functional and spatial limitations being considered.</a:t>
            </a:r>
          </a:p>
        </p:txBody>
      </p:sp>
      <p:sp>
        <p:nvSpPr>
          <p:cNvPr id="30" name="TextBox 29">
            <a:extLst>
              <a:ext uri="{FF2B5EF4-FFF2-40B4-BE49-F238E27FC236}">
                <a16:creationId xmlns:a16="http://schemas.microsoft.com/office/drawing/2014/main" id="{4D09D553-2A8C-AF18-CFD4-C88FA374CCCE}"/>
              </a:ext>
            </a:extLst>
          </p:cNvPr>
          <p:cNvSpPr txBox="1"/>
          <p:nvPr/>
        </p:nvSpPr>
        <p:spPr>
          <a:xfrm>
            <a:off x="871851" y="6245717"/>
            <a:ext cx="10430716" cy="2939266"/>
          </a:xfrm>
          <a:prstGeom prst="rect">
            <a:avLst/>
          </a:prstGeom>
          <a:noFill/>
        </p:spPr>
        <p:txBody>
          <a:bodyPr wrap="square" rtlCol="0">
            <a:spAutoFit/>
          </a:bodyPr>
          <a:lstStyle/>
          <a:p>
            <a:pPr algn="ctr"/>
            <a:r>
              <a:rPr lang="en-US" sz="3500" b="1" u="sng" dirty="0"/>
              <a:t>What is Electrolysis?</a:t>
            </a:r>
          </a:p>
          <a:p>
            <a:pPr algn="ctr"/>
            <a:r>
              <a:rPr lang="en-US" sz="2500" dirty="0"/>
              <a:t>Electrolysis is the process by which an electrical current is passed through a substance to trigger a chemical change. Water electrolysis occurs when a power source is connected to two electrodes which are immersed in water. When a voltage is created across the plates, water in the cell changes into hydrogen and oxygen gas. This results in the highly flammable mixture oxyhydrogen, commonly dubbed “Brown’s gas”.</a:t>
            </a:r>
          </a:p>
        </p:txBody>
      </p:sp>
      <p:sp>
        <p:nvSpPr>
          <p:cNvPr id="31" name="TextBox 30">
            <a:extLst>
              <a:ext uri="{FF2B5EF4-FFF2-40B4-BE49-F238E27FC236}">
                <a16:creationId xmlns:a16="http://schemas.microsoft.com/office/drawing/2014/main" id="{EB0EE8CC-C796-AEBB-A1DF-C0C593DEFAB9}"/>
              </a:ext>
            </a:extLst>
          </p:cNvPr>
          <p:cNvSpPr txBox="1"/>
          <p:nvPr/>
        </p:nvSpPr>
        <p:spPr>
          <a:xfrm>
            <a:off x="13529570" y="13115310"/>
            <a:ext cx="11325651" cy="630942"/>
          </a:xfrm>
          <a:prstGeom prst="rect">
            <a:avLst/>
          </a:prstGeom>
          <a:noFill/>
        </p:spPr>
        <p:txBody>
          <a:bodyPr wrap="square" rtlCol="0">
            <a:spAutoFit/>
          </a:bodyPr>
          <a:lstStyle/>
          <a:p>
            <a:pPr algn="ctr"/>
            <a:r>
              <a:rPr lang="en-US" sz="3500" b="1" u="sng" dirty="0"/>
              <a:t>Architecture</a:t>
            </a:r>
            <a:endParaRPr lang="en-US" sz="3500" b="1" dirty="0"/>
          </a:p>
        </p:txBody>
      </p:sp>
      <p:sp>
        <p:nvSpPr>
          <p:cNvPr id="49" name="TextBox 48">
            <a:extLst>
              <a:ext uri="{FF2B5EF4-FFF2-40B4-BE49-F238E27FC236}">
                <a16:creationId xmlns:a16="http://schemas.microsoft.com/office/drawing/2014/main" id="{54D35F44-4DA1-5991-FA10-FF868BF41EC3}"/>
              </a:ext>
            </a:extLst>
          </p:cNvPr>
          <p:cNvSpPr txBox="1"/>
          <p:nvPr/>
        </p:nvSpPr>
        <p:spPr>
          <a:xfrm>
            <a:off x="26356872" y="2745380"/>
            <a:ext cx="11330829" cy="1176348"/>
          </a:xfrm>
          <a:prstGeom prst="rect">
            <a:avLst/>
          </a:prstGeom>
          <a:noFill/>
        </p:spPr>
        <p:txBody>
          <a:bodyPr wrap="square" rtlCol="0">
            <a:spAutoFit/>
          </a:bodyPr>
          <a:lstStyle/>
          <a:p>
            <a:pPr algn="ctr"/>
            <a:r>
              <a:rPr lang="en-US" sz="3500" b="1" u="sng" dirty="0"/>
              <a:t>Efficiency Boosting</a:t>
            </a:r>
          </a:p>
          <a:p>
            <a:pPr algn="ctr"/>
            <a:endParaRPr lang="en-US" sz="3544" dirty="0"/>
          </a:p>
        </p:txBody>
      </p:sp>
      <p:sp>
        <p:nvSpPr>
          <p:cNvPr id="50" name="TextBox 49">
            <a:extLst>
              <a:ext uri="{FF2B5EF4-FFF2-40B4-BE49-F238E27FC236}">
                <a16:creationId xmlns:a16="http://schemas.microsoft.com/office/drawing/2014/main" id="{F9B4BD51-B10F-1FE4-50B5-346F091BAD14}"/>
              </a:ext>
            </a:extLst>
          </p:cNvPr>
          <p:cNvSpPr txBox="1"/>
          <p:nvPr/>
        </p:nvSpPr>
        <p:spPr>
          <a:xfrm>
            <a:off x="26104486" y="16912796"/>
            <a:ext cx="11330829" cy="1176348"/>
          </a:xfrm>
          <a:prstGeom prst="rect">
            <a:avLst/>
          </a:prstGeom>
          <a:noFill/>
        </p:spPr>
        <p:txBody>
          <a:bodyPr wrap="square" rtlCol="0">
            <a:spAutoFit/>
          </a:bodyPr>
          <a:lstStyle/>
          <a:p>
            <a:pPr algn="ctr"/>
            <a:r>
              <a:rPr lang="en-US" sz="3500" b="1" u="sng" dirty="0"/>
              <a:t>Future Improvements</a:t>
            </a:r>
          </a:p>
          <a:p>
            <a:pPr algn="ctr"/>
            <a:endParaRPr lang="en-US" sz="3544" dirty="0"/>
          </a:p>
        </p:txBody>
      </p:sp>
      <p:pic>
        <p:nvPicPr>
          <p:cNvPr id="3" name="Picture 2">
            <a:extLst>
              <a:ext uri="{FF2B5EF4-FFF2-40B4-BE49-F238E27FC236}">
                <a16:creationId xmlns:a16="http://schemas.microsoft.com/office/drawing/2014/main" id="{F9AF9A33-2E96-C193-B2A1-FF01B0CB63E7}"/>
              </a:ext>
            </a:extLst>
          </p:cNvPr>
          <p:cNvPicPr>
            <a:picLocks noChangeAspect="1"/>
          </p:cNvPicPr>
          <p:nvPr/>
        </p:nvPicPr>
        <p:blipFill>
          <a:blip r:embed="rId3"/>
          <a:stretch>
            <a:fillRect/>
          </a:stretch>
        </p:blipFill>
        <p:spPr>
          <a:xfrm>
            <a:off x="13417060" y="14090608"/>
            <a:ext cx="11550672" cy="7352308"/>
          </a:xfrm>
          <a:prstGeom prst="rect">
            <a:avLst/>
          </a:prstGeom>
        </p:spPr>
      </p:pic>
      <p:cxnSp>
        <p:nvCxnSpPr>
          <p:cNvPr id="9" name="Straight Connector 8">
            <a:extLst>
              <a:ext uri="{FF2B5EF4-FFF2-40B4-BE49-F238E27FC236}">
                <a16:creationId xmlns:a16="http://schemas.microsoft.com/office/drawing/2014/main" id="{3B57FC9B-267E-7718-EEDB-F5F6672351F5}"/>
              </a:ext>
            </a:extLst>
          </p:cNvPr>
          <p:cNvCxnSpPr/>
          <p:nvPr/>
        </p:nvCxnSpPr>
        <p:spPr>
          <a:xfrm>
            <a:off x="13283542" y="2022381"/>
            <a:ext cx="0" cy="19924406"/>
          </a:xfrm>
          <a:prstGeom prst="line">
            <a:avLst/>
          </a:prstGeom>
          <a:ln w="28575">
            <a:solidFill>
              <a:srgbClr val="7030A0"/>
            </a:solidFill>
          </a:ln>
        </p:spPr>
        <p:style>
          <a:lnRef idx="2">
            <a:schemeClr val="dk1"/>
          </a:lnRef>
          <a:fillRef idx="0">
            <a:schemeClr val="dk1"/>
          </a:fillRef>
          <a:effectRef idx="1">
            <a:schemeClr val="dk1"/>
          </a:effectRef>
          <a:fontRef idx="minor">
            <a:schemeClr val="tx1"/>
          </a:fontRef>
        </p:style>
      </p:cxnSp>
      <p:cxnSp>
        <p:nvCxnSpPr>
          <p:cNvPr id="10" name="Straight Connector 9">
            <a:extLst>
              <a:ext uri="{FF2B5EF4-FFF2-40B4-BE49-F238E27FC236}">
                <a16:creationId xmlns:a16="http://schemas.microsoft.com/office/drawing/2014/main" id="{99D4826B-D607-5F14-2453-0E63CCF79F82}"/>
              </a:ext>
            </a:extLst>
          </p:cNvPr>
          <p:cNvCxnSpPr/>
          <p:nvPr/>
        </p:nvCxnSpPr>
        <p:spPr>
          <a:xfrm>
            <a:off x="25140262" y="2022381"/>
            <a:ext cx="0" cy="19924406"/>
          </a:xfrm>
          <a:prstGeom prst="line">
            <a:avLst/>
          </a:prstGeom>
          <a:ln w="28575">
            <a:solidFill>
              <a:srgbClr val="7030A0"/>
            </a:solidFill>
          </a:ln>
        </p:spPr>
        <p:style>
          <a:lnRef idx="2">
            <a:schemeClr val="dk1"/>
          </a:lnRef>
          <a:fillRef idx="0">
            <a:schemeClr val="dk1"/>
          </a:fillRef>
          <a:effectRef idx="1">
            <a:schemeClr val="dk1"/>
          </a:effectRef>
          <a:fontRef idx="minor">
            <a:schemeClr val="tx1"/>
          </a:fontRef>
        </p:style>
      </p:cxnSp>
      <p:sp>
        <p:nvSpPr>
          <p:cNvPr id="13" name="TextBox 12">
            <a:extLst>
              <a:ext uri="{FF2B5EF4-FFF2-40B4-BE49-F238E27FC236}">
                <a16:creationId xmlns:a16="http://schemas.microsoft.com/office/drawing/2014/main" id="{AD9AB0AC-82FC-0E86-FBD8-082FD91BFB62}"/>
              </a:ext>
            </a:extLst>
          </p:cNvPr>
          <p:cNvSpPr txBox="1"/>
          <p:nvPr/>
        </p:nvSpPr>
        <p:spPr>
          <a:xfrm>
            <a:off x="26890983" y="3835473"/>
            <a:ext cx="1499615" cy="577081"/>
          </a:xfrm>
          <a:prstGeom prst="rect">
            <a:avLst/>
          </a:prstGeom>
          <a:noFill/>
        </p:spPr>
        <p:txBody>
          <a:bodyPr wrap="square">
            <a:spAutoFit/>
          </a:bodyPr>
          <a:lstStyle/>
          <a:p>
            <a:pPr algn="ctr"/>
            <a:r>
              <a:rPr lang="en-US" sz="3150" b="1" dirty="0"/>
              <a:t>Lye</a:t>
            </a:r>
            <a:endParaRPr lang="en-US" sz="3150" dirty="0"/>
          </a:p>
        </p:txBody>
      </p:sp>
      <p:sp>
        <p:nvSpPr>
          <p:cNvPr id="14" name="TextBox 13">
            <a:extLst>
              <a:ext uri="{FF2B5EF4-FFF2-40B4-BE49-F238E27FC236}">
                <a16:creationId xmlns:a16="http://schemas.microsoft.com/office/drawing/2014/main" id="{D33260C5-8AEA-24D0-AE45-17D53044BF15}"/>
              </a:ext>
            </a:extLst>
          </p:cNvPr>
          <p:cNvSpPr txBox="1"/>
          <p:nvPr/>
        </p:nvSpPr>
        <p:spPr>
          <a:xfrm>
            <a:off x="30701530" y="3835473"/>
            <a:ext cx="2560311" cy="577081"/>
          </a:xfrm>
          <a:prstGeom prst="rect">
            <a:avLst/>
          </a:prstGeom>
          <a:noFill/>
        </p:spPr>
        <p:txBody>
          <a:bodyPr wrap="square">
            <a:spAutoFit/>
          </a:bodyPr>
          <a:lstStyle/>
          <a:p>
            <a:pPr algn="ctr"/>
            <a:r>
              <a:rPr lang="en-US" sz="3150" b="1" dirty="0"/>
              <a:t>Pulse Inverter</a:t>
            </a:r>
            <a:endParaRPr lang="en-US" sz="3150" dirty="0"/>
          </a:p>
        </p:txBody>
      </p:sp>
      <p:sp>
        <p:nvSpPr>
          <p:cNvPr id="15" name="TextBox 14">
            <a:extLst>
              <a:ext uri="{FF2B5EF4-FFF2-40B4-BE49-F238E27FC236}">
                <a16:creationId xmlns:a16="http://schemas.microsoft.com/office/drawing/2014/main" id="{D541B7F1-9380-68B4-7409-D1DF3E361DCC}"/>
              </a:ext>
            </a:extLst>
          </p:cNvPr>
          <p:cNvSpPr txBox="1"/>
          <p:nvPr/>
        </p:nvSpPr>
        <p:spPr>
          <a:xfrm>
            <a:off x="35486727" y="3835473"/>
            <a:ext cx="1676041" cy="577081"/>
          </a:xfrm>
          <a:prstGeom prst="rect">
            <a:avLst/>
          </a:prstGeom>
          <a:noFill/>
        </p:spPr>
        <p:txBody>
          <a:bodyPr wrap="square">
            <a:spAutoFit/>
          </a:bodyPr>
          <a:lstStyle/>
          <a:p>
            <a:pPr algn="ctr"/>
            <a:r>
              <a:rPr lang="en-US" sz="3150" b="1" dirty="0"/>
              <a:t>Magnets</a:t>
            </a:r>
            <a:endParaRPr lang="en-US" sz="3150" dirty="0"/>
          </a:p>
        </p:txBody>
      </p:sp>
      <p:sp>
        <p:nvSpPr>
          <p:cNvPr id="17" name="TextBox 16">
            <a:extLst>
              <a:ext uri="{FF2B5EF4-FFF2-40B4-BE49-F238E27FC236}">
                <a16:creationId xmlns:a16="http://schemas.microsoft.com/office/drawing/2014/main" id="{1C589D21-870F-3A35-264B-C6CF0C89B472}"/>
              </a:ext>
            </a:extLst>
          </p:cNvPr>
          <p:cNvSpPr txBox="1"/>
          <p:nvPr/>
        </p:nvSpPr>
        <p:spPr>
          <a:xfrm>
            <a:off x="25301847" y="4645914"/>
            <a:ext cx="4315968" cy="1631216"/>
          </a:xfrm>
          <a:prstGeom prst="rect">
            <a:avLst/>
          </a:prstGeom>
          <a:noFill/>
        </p:spPr>
        <p:txBody>
          <a:bodyPr wrap="square" rtlCol="0">
            <a:spAutoFit/>
          </a:bodyPr>
          <a:lstStyle/>
          <a:p>
            <a:pPr algn="ctr"/>
            <a:r>
              <a:rPr lang="en-US" sz="2500" dirty="0"/>
              <a:t>Lye (sodium hydroxide) is used to help boost the chemical splitting of water into hydrogen and oxygen gas.</a:t>
            </a:r>
          </a:p>
        </p:txBody>
      </p:sp>
      <p:sp>
        <p:nvSpPr>
          <p:cNvPr id="18" name="TextBox 17">
            <a:extLst>
              <a:ext uri="{FF2B5EF4-FFF2-40B4-BE49-F238E27FC236}">
                <a16:creationId xmlns:a16="http://schemas.microsoft.com/office/drawing/2014/main" id="{F5920FE3-6B7D-86DE-98F6-CD999882C00D}"/>
              </a:ext>
            </a:extLst>
          </p:cNvPr>
          <p:cNvSpPr txBox="1"/>
          <p:nvPr/>
        </p:nvSpPr>
        <p:spPr>
          <a:xfrm>
            <a:off x="29805722" y="4645914"/>
            <a:ext cx="4315968" cy="2785378"/>
          </a:xfrm>
          <a:prstGeom prst="rect">
            <a:avLst/>
          </a:prstGeom>
          <a:noFill/>
        </p:spPr>
        <p:txBody>
          <a:bodyPr wrap="square" rtlCol="0">
            <a:spAutoFit/>
          </a:bodyPr>
          <a:lstStyle/>
          <a:p>
            <a:pPr algn="ctr"/>
            <a:r>
              <a:rPr lang="en-US" sz="2500" dirty="0"/>
              <a:t>The pulse inverter is used to generate high-magnitude electrical pulses in order to try to boost the system’s efficiency. The pulses are rectified so that the polarity of the system is unchanging.</a:t>
            </a:r>
          </a:p>
        </p:txBody>
      </p:sp>
      <p:sp>
        <p:nvSpPr>
          <p:cNvPr id="19" name="TextBox 18">
            <a:extLst>
              <a:ext uri="{FF2B5EF4-FFF2-40B4-BE49-F238E27FC236}">
                <a16:creationId xmlns:a16="http://schemas.microsoft.com/office/drawing/2014/main" id="{4607BAFB-3670-6BB5-D5CE-017944C78F7D}"/>
              </a:ext>
            </a:extLst>
          </p:cNvPr>
          <p:cNvSpPr txBox="1"/>
          <p:nvPr/>
        </p:nvSpPr>
        <p:spPr>
          <a:xfrm>
            <a:off x="34089474" y="4641413"/>
            <a:ext cx="4315968" cy="2015936"/>
          </a:xfrm>
          <a:prstGeom prst="rect">
            <a:avLst/>
          </a:prstGeom>
          <a:noFill/>
        </p:spPr>
        <p:txBody>
          <a:bodyPr wrap="square" rtlCol="0">
            <a:spAutoFit/>
          </a:bodyPr>
          <a:lstStyle/>
          <a:p>
            <a:pPr algn="ctr"/>
            <a:r>
              <a:rPr lang="en-US" sz="2500" dirty="0"/>
              <a:t>The magnets are placed onto the electrolysis cell in order to bias the ions’ location in the solution for faster oxyhydrogen generation.</a:t>
            </a:r>
          </a:p>
        </p:txBody>
      </p:sp>
      <p:sp>
        <p:nvSpPr>
          <p:cNvPr id="22" name="TextBox 21">
            <a:extLst>
              <a:ext uri="{FF2B5EF4-FFF2-40B4-BE49-F238E27FC236}">
                <a16:creationId xmlns:a16="http://schemas.microsoft.com/office/drawing/2014/main" id="{7277110F-ECDB-C4A4-B746-4754BF21AB1B}"/>
              </a:ext>
            </a:extLst>
          </p:cNvPr>
          <p:cNvSpPr txBox="1"/>
          <p:nvPr/>
        </p:nvSpPr>
        <p:spPr>
          <a:xfrm>
            <a:off x="13238178" y="7106178"/>
            <a:ext cx="11856721" cy="861774"/>
          </a:xfrm>
          <a:prstGeom prst="rect">
            <a:avLst/>
          </a:prstGeom>
          <a:noFill/>
        </p:spPr>
        <p:txBody>
          <a:bodyPr wrap="square" rtlCol="0">
            <a:spAutoFit/>
          </a:bodyPr>
          <a:lstStyle/>
          <a:p>
            <a:pPr algn="ctr"/>
            <a:r>
              <a:rPr lang="en-US" sz="2500" dirty="0"/>
              <a:t>Pictured (left to right): Austin </a:t>
            </a:r>
            <a:r>
              <a:rPr lang="en-US" sz="2500" dirty="0" err="1"/>
              <a:t>Jerrolds</a:t>
            </a:r>
            <a:r>
              <a:rPr lang="en-US" sz="2500" dirty="0"/>
              <a:t>, Brennan Angus, Jacob Cooper, Wyatt Groves, Conner Sanders, Matthew Beausoleil</a:t>
            </a:r>
          </a:p>
        </p:txBody>
      </p:sp>
      <p:sp>
        <p:nvSpPr>
          <p:cNvPr id="42" name="TextBox 41">
            <a:extLst>
              <a:ext uri="{FF2B5EF4-FFF2-40B4-BE49-F238E27FC236}">
                <a16:creationId xmlns:a16="http://schemas.microsoft.com/office/drawing/2014/main" id="{F7F18E7D-8618-EA4F-4386-609E0B535901}"/>
              </a:ext>
            </a:extLst>
          </p:cNvPr>
          <p:cNvSpPr txBox="1"/>
          <p:nvPr/>
        </p:nvSpPr>
        <p:spPr>
          <a:xfrm>
            <a:off x="720549" y="14691721"/>
            <a:ext cx="11330829" cy="630942"/>
          </a:xfrm>
          <a:prstGeom prst="rect">
            <a:avLst/>
          </a:prstGeom>
          <a:noFill/>
        </p:spPr>
        <p:txBody>
          <a:bodyPr wrap="square" rtlCol="0">
            <a:spAutoFit/>
          </a:bodyPr>
          <a:lstStyle/>
          <a:p>
            <a:pPr algn="ctr"/>
            <a:r>
              <a:rPr lang="en-US" sz="3500" b="1" u="sng" dirty="0"/>
              <a:t>Predicted vs Real BOM</a:t>
            </a:r>
          </a:p>
        </p:txBody>
      </p:sp>
      <p:pic>
        <p:nvPicPr>
          <p:cNvPr id="45" name="Picture 44">
            <a:extLst>
              <a:ext uri="{FF2B5EF4-FFF2-40B4-BE49-F238E27FC236}">
                <a16:creationId xmlns:a16="http://schemas.microsoft.com/office/drawing/2014/main" id="{D1108180-F903-FCD5-431D-D83E22CE21DB}"/>
              </a:ext>
            </a:extLst>
          </p:cNvPr>
          <p:cNvPicPr>
            <a:picLocks noChangeAspect="1"/>
          </p:cNvPicPr>
          <p:nvPr/>
        </p:nvPicPr>
        <p:blipFill>
          <a:blip r:embed="rId4"/>
          <a:stretch>
            <a:fillRect/>
          </a:stretch>
        </p:blipFill>
        <p:spPr>
          <a:xfrm>
            <a:off x="14490911" y="2365550"/>
            <a:ext cx="9357844" cy="4580934"/>
          </a:xfrm>
          <a:prstGeom prst="rect">
            <a:avLst/>
          </a:prstGeom>
        </p:spPr>
      </p:pic>
      <p:pic>
        <p:nvPicPr>
          <p:cNvPr id="47" name="Picture 46">
            <a:extLst>
              <a:ext uri="{FF2B5EF4-FFF2-40B4-BE49-F238E27FC236}">
                <a16:creationId xmlns:a16="http://schemas.microsoft.com/office/drawing/2014/main" id="{6C3314BE-C51E-89F7-0972-B595049FF694}"/>
              </a:ext>
            </a:extLst>
          </p:cNvPr>
          <p:cNvPicPr>
            <a:picLocks noChangeAspect="1"/>
          </p:cNvPicPr>
          <p:nvPr/>
        </p:nvPicPr>
        <p:blipFill>
          <a:blip r:embed="rId5"/>
          <a:stretch>
            <a:fillRect/>
          </a:stretch>
        </p:blipFill>
        <p:spPr>
          <a:xfrm>
            <a:off x="239429" y="9635791"/>
            <a:ext cx="6263428" cy="4532074"/>
          </a:xfrm>
          <a:prstGeom prst="rect">
            <a:avLst/>
          </a:prstGeom>
        </p:spPr>
      </p:pic>
      <p:pic>
        <p:nvPicPr>
          <p:cNvPr id="62" name="Picture 61">
            <a:extLst>
              <a:ext uri="{FF2B5EF4-FFF2-40B4-BE49-F238E27FC236}">
                <a16:creationId xmlns:a16="http://schemas.microsoft.com/office/drawing/2014/main" id="{7E514435-854F-E2EB-94ED-9D28C4B403AD}"/>
              </a:ext>
            </a:extLst>
          </p:cNvPr>
          <p:cNvPicPr>
            <a:picLocks noChangeAspect="1"/>
          </p:cNvPicPr>
          <p:nvPr/>
        </p:nvPicPr>
        <p:blipFill>
          <a:blip r:embed="rId6"/>
          <a:stretch>
            <a:fillRect/>
          </a:stretch>
        </p:blipFill>
        <p:spPr>
          <a:xfrm>
            <a:off x="6877710" y="9750089"/>
            <a:ext cx="5148746" cy="4373594"/>
          </a:xfrm>
          <a:prstGeom prst="rect">
            <a:avLst/>
          </a:prstGeom>
        </p:spPr>
      </p:pic>
      <p:pic>
        <p:nvPicPr>
          <p:cNvPr id="1025" name="Picture 1024">
            <a:extLst>
              <a:ext uri="{FF2B5EF4-FFF2-40B4-BE49-F238E27FC236}">
                <a16:creationId xmlns:a16="http://schemas.microsoft.com/office/drawing/2014/main" id="{E01E1F59-2C40-3259-E863-F7DE5D05825A}"/>
              </a:ext>
            </a:extLst>
          </p:cNvPr>
          <p:cNvPicPr>
            <a:picLocks noChangeAspect="1"/>
          </p:cNvPicPr>
          <p:nvPr/>
        </p:nvPicPr>
        <p:blipFill>
          <a:blip r:embed="rId7"/>
          <a:stretch>
            <a:fillRect/>
          </a:stretch>
        </p:blipFill>
        <p:spPr>
          <a:xfrm>
            <a:off x="1604378" y="16440813"/>
            <a:ext cx="3859110" cy="3646996"/>
          </a:xfrm>
          <a:prstGeom prst="rect">
            <a:avLst/>
          </a:prstGeom>
        </p:spPr>
      </p:pic>
      <p:sp>
        <p:nvSpPr>
          <p:cNvPr id="1027" name="TextBox 1026">
            <a:extLst>
              <a:ext uri="{FF2B5EF4-FFF2-40B4-BE49-F238E27FC236}">
                <a16:creationId xmlns:a16="http://schemas.microsoft.com/office/drawing/2014/main" id="{434DDD58-128C-FC73-DF27-4D67A1CA8927}"/>
              </a:ext>
            </a:extLst>
          </p:cNvPr>
          <p:cNvSpPr txBox="1"/>
          <p:nvPr/>
        </p:nvSpPr>
        <p:spPr>
          <a:xfrm>
            <a:off x="2487616" y="15686327"/>
            <a:ext cx="1827440" cy="577081"/>
          </a:xfrm>
          <a:prstGeom prst="rect">
            <a:avLst/>
          </a:prstGeom>
          <a:noFill/>
        </p:spPr>
        <p:txBody>
          <a:bodyPr wrap="square">
            <a:spAutoFit/>
          </a:bodyPr>
          <a:lstStyle/>
          <a:p>
            <a:pPr algn="ctr"/>
            <a:r>
              <a:rPr lang="en-US" sz="3150" b="1" dirty="0"/>
              <a:t>Predicted</a:t>
            </a:r>
            <a:endParaRPr lang="en-US" sz="3150" dirty="0"/>
          </a:p>
        </p:txBody>
      </p:sp>
      <p:sp>
        <p:nvSpPr>
          <p:cNvPr id="1028" name="TextBox 1027">
            <a:extLst>
              <a:ext uri="{FF2B5EF4-FFF2-40B4-BE49-F238E27FC236}">
                <a16:creationId xmlns:a16="http://schemas.microsoft.com/office/drawing/2014/main" id="{780A7867-9730-0D18-3F59-85640AA65316}"/>
              </a:ext>
            </a:extLst>
          </p:cNvPr>
          <p:cNvSpPr txBox="1"/>
          <p:nvPr/>
        </p:nvSpPr>
        <p:spPr>
          <a:xfrm>
            <a:off x="8611553" y="15688527"/>
            <a:ext cx="1827440" cy="577081"/>
          </a:xfrm>
          <a:prstGeom prst="rect">
            <a:avLst/>
          </a:prstGeom>
          <a:noFill/>
        </p:spPr>
        <p:txBody>
          <a:bodyPr wrap="square">
            <a:spAutoFit/>
          </a:bodyPr>
          <a:lstStyle/>
          <a:p>
            <a:pPr algn="ctr"/>
            <a:r>
              <a:rPr lang="en-US" sz="3150" b="1" dirty="0"/>
              <a:t>Real</a:t>
            </a:r>
            <a:endParaRPr lang="en-US" sz="3150" dirty="0"/>
          </a:p>
        </p:txBody>
      </p:sp>
      <p:pic>
        <p:nvPicPr>
          <p:cNvPr id="1032" name="Picture 1031">
            <a:extLst>
              <a:ext uri="{FF2B5EF4-FFF2-40B4-BE49-F238E27FC236}">
                <a16:creationId xmlns:a16="http://schemas.microsoft.com/office/drawing/2014/main" id="{18C86C94-3274-1BC8-94B5-066BC4E210EC}"/>
              </a:ext>
            </a:extLst>
          </p:cNvPr>
          <p:cNvPicPr>
            <a:picLocks noChangeAspect="1"/>
          </p:cNvPicPr>
          <p:nvPr/>
        </p:nvPicPr>
        <p:blipFill>
          <a:blip r:embed="rId8"/>
          <a:stretch>
            <a:fillRect/>
          </a:stretch>
        </p:blipFill>
        <p:spPr>
          <a:xfrm>
            <a:off x="7977830" y="16559047"/>
            <a:ext cx="3085592" cy="3071374"/>
          </a:xfrm>
          <a:prstGeom prst="rect">
            <a:avLst/>
          </a:prstGeom>
        </p:spPr>
      </p:pic>
      <mc:AlternateContent xmlns:mc="http://schemas.openxmlformats.org/markup-compatibility/2006">
        <mc:Choice xmlns:p14="http://schemas.microsoft.com/office/powerpoint/2010/main" Requires="p14">
          <p:contentPart p14:bwMode="auto" r:id="rId9">
            <p14:nvContentPartPr>
              <p14:cNvPr id="1033" name="Ink 1032">
                <a:extLst>
                  <a:ext uri="{FF2B5EF4-FFF2-40B4-BE49-F238E27FC236}">
                    <a16:creationId xmlns:a16="http://schemas.microsoft.com/office/drawing/2014/main" id="{27B6A07C-36DE-B1C0-8EBD-C22CCF2995A4}"/>
                  </a:ext>
                </a:extLst>
              </p14:cNvPr>
              <p14:cNvContentPartPr/>
              <p14:nvPr/>
            </p14:nvContentPartPr>
            <p14:xfrm>
              <a:off x="9632690" y="16573610"/>
              <a:ext cx="360" cy="360"/>
            </p14:xfrm>
          </p:contentPart>
        </mc:Choice>
        <mc:Fallback>
          <p:pic>
            <p:nvPicPr>
              <p:cNvPr id="1033" name="Ink 1032">
                <a:extLst>
                  <a:ext uri="{FF2B5EF4-FFF2-40B4-BE49-F238E27FC236}">
                    <a16:creationId xmlns:a16="http://schemas.microsoft.com/office/drawing/2014/main" id="{27B6A07C-36DE-B1C0-8EBD-C22CCF2995A4}"/>
                  </a:ext>
                </a:extLst>
              </p:cNvPr>
              <p:cNvPicPr/>
              <p:nvPr/>
            </p:nvPicPr>
            <p:blipFill>
              <a:blip r:embed="rId10"/>
              <a:stretch>
                <a:fillRect/>
              </a:stretch>
            </p:blipFill>
            <p:spPr>
              <a:xfrm>
                <a:off x="9569690" y="16510610"/>
                <a:ext cx="126000" cy="126000"/>
              </a:xfrm>
              <a:prstGeom prst="rect">
                <a:avLst/>
              </a:prstGeom>
            </p:spPr>
          </p:pic>
        </mc:Fallback>
      </mc:AlternateContent>
      <p:grpSp>
        <p:nvGrpSpPr>
          <p:cNvPr id="1037" name="Group 1036">
            <a:extLst>
              <a:ext uri="{FF2B5EF4-FFF2-40B4-BE49-F238E27FC236}">
                <a16:creationId xmlns:a16="http://schemas.microsoft.com/office/drawing/2014/main" id="{ED49DD53-08A4-D028-5ABF-2C1DC175F1B9}"/>
              </a:ext>
            </a:extLst>
          </p:cNvPr>
          <p:cNvGrpSpPr/>
          <p:nvPr/>
        </p:nvGrpSpPr>
        <p:grpSpPr>
          <a:xfrm>
            <a:off x="7956170" y="16560650"/>
            <a:ext cx="95760" cy="89280"/>
            <a:chOff x="7956170" y="16560650"/>
            <a:chExt cx="95760" cy="89280"/>
          </a:xfrm>
        </p:grpSpPr>
        <mc:AlternateContent xmlns:mc="http://schemas.openxmlformats.org/markup-compatibility/2006">
          <mc:Choice xmlns:p14="http://schemas.microsoft.com/office/powerpoint/2010/main" Requires="p14">
            <p:contentPart p14:bwMode="auto" r:id="rId11">
              <p14:nvContentPartPr>
                <p14:cNvPr id="1035" name="Ink 1034">
                  <a:extLst>
                    <a:ext uri="{FF2B5EF4-FFF2-40B4-BE49-F238E27FC236}">
                      <a16:creationId xmlns:a16="http://schemas.microsoft.com/office/drawing/2014/main" id="{E51BFFAB-61E2-890F-06CC-0896B2DE2D61}"/>
                    </a:ext>
                  </a:extLst>
                </p14:cNvPr>
                <p14:cNvContentPartPr/>
                <p14:nvPr/>
              </p14:nvContentPartPr>
              <p14:xfrm>
                <a:off x="8051570" y="16560650"/>
                <a:ext cx="360" cy="360"/>
              </p14:xfrm>
            </p:contentPart>
          </mc:Choice>
          <mc:Fallback>
            <p:pic>
              <p:nvPicPr>
                <p:cNvPr id="1035" name="Ink 1034">
                  <a:extLst>
                    <a:ext uri="{FF2B5EF4-FFF2-40B4-BE49-F238E27FC236}">
                      <a16:creationId xmlns:a16="http://schemas.microsoft.com/office/drawing/2014/main" id="{E51BFFAB-61E2-890F-06CC-0896B2DE2D61}"/>
                    </a:ext>
                  </a:extLst>
                </p:cNvPr>
                <p:cNvPicPr/>
                <p:nvPr/>
              </p:nvPicPr>
              <p:blipFill>
                <a:blip r:embed="rId10"/>
                <a:stretch>
                  <a:fillRect/>
                </a:stretch>
              </p:blipFill>
              <p:spPr>
                <a:xfrm>
                  <a:off x="7988930" y="1649765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036" name="Ink 1035">
                  <a:extLst>
                    <a:ext uri="{FF2B5EF4-FFF2-40B4-BE49-F238E27FC236}">
                      <a16:creationId xmlns:a16="http://schemas.microsoft.com/office/drawing/2014/main" id="{DEEB9A3E-7038-4EE8-9102-D8B617BB4B80}"/>
                    </a:ext>
                  </a:extLst>
                </p14:cNvPr>
                <p14:cNvContentPartPr/>
                <p14:nvPr/>
              </p14:nvContentPartPr>
              <p14:xfrm>
                <a:off x="7956170" y="16649570"/>
                <a:ext cx="360" cy="360"/>
              </p14:xfrm>
            </p:contentPart>
          </mc:Choice>
          <mc:Fallback>
            <p:pic>
              <p:nvPicPr>
                <p:cNvPr id="1036" name="Ink 1035">
                  <a:extLst>
                    <a:ext uri="{FF2B5EF4-FFF2-40B4-BE49-F238E27FC236}">
                      <a16:creationId xmlns:a16="http://schemas.microsoft.com/office/drawing/2014/main" id="{DEEB9A3E-7038-4EE8-9102-D8B617BB4B80}"/>
                    </a:ext>
                  </a:extLst>
                </p:cNvPr>
                <p:cNvPicPr/>
                <p:nvPr/>
              </p:nvPicPr>
              <p:blipFill>
                <a:blip r:embed="rId10"/>
                <a:stretch>
                  <a:fillRect/>
                </a:stretch>
              </p:blipFill>
              <p:spPr>
                <a:xfrm>
                  <a:off x="7893530" y="16586570"/>
                  <a:ext cx="126000" cy="1260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3">
            <p14:nvContentPartPr>
              <p14:cNvPr id="1038" name="Ink 1037">
                <a:extLst>
                  <a:ext uri="{FF2B5EF4-FFF2-40B4-BE49-F238E27FC236}">
                    <a16:creationId xmlns:a16="http://schemas.microsoft.com/office/drawing/2014/main" id="{E83657D7-E9E6-AD52-27DF-C5CFF9B633DC}"/>
                  </a:ext>
                </a:extLst>
              </p14:cNvPr>
              <p14:cNvContentPartPr/>
              <p14:nvPr/>
            </p14:nvContentPartPr>
            <p14:xfrm>
              <a:off x="7975250" y="17043410"/>
              <a:ext cx="360" cy="360"/>
            </p14:xfrm>
          </p:contentPart>
        </mc:Choice>
        <mc:Fallback>
          <p:pic>
            <p:nvPicPr>
              <p:cNvPr id="1038" name="Ink 1037">
                <a:extLst>
                  <a:ext uri="{FF2B5EF4-FFF2-40B4-BE49-F238E27FC236}">
                    <a16:creationId xmlns:a16="http://schemas.microsoft.com/office/drawing/2014/main" id="{E83657D7-E9E6-AD52-27DF-C5CFF9B633DC}"/>
                  </a:ext>
                </a:extLst>
              </p:cNvPr>
              <p:cNvPicPr/>
              <p:nvPr/>
            </p:nvPicPr>
            <p:blipFill>
              <a:blip r:embed="rId10"/>
              <a:stretch>
                <a:fillRect/>
              </a:stretch>
            </p:blipFill>
            <p:spPr>
              <a:xfrm>
                <a:off x="7912250" y="169804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039" name="Ink 1038">
                <a:extLst>
                  <a:ext uri="{FF2B5EF4-FFF2-40B4-BE49-F238E27FC236}">
                    <a16:creationId xmlns:a16="http://schemas.microsoft.com/office/drawing/2014/main" id="{C10879E6-8A4B-9DB2-422C-98B27D66566B}"/>
                  </a:ext>
                </a:extLst>
              </p14:cNvPr>
              <p14:cNvContentPartPr/>
              <p14:nvPr/>
            </p14:nvContentPartPr>
            <p14:xfrm>
              <a:off x="7975250" y="17455970"/>
              <a:ext cx="360" cy="360"/>
            </p14:xfrm>
          </p:contentPart>
        </mc:Choice>
        <mc:Fallback>
          <p:pic>
            <p:nvPicPr>
              <p:cNvPr id="1039" name="Ink 1038">
                <a:extLst>
                  <a:ext uri="{FF2B5EF4-FFF2-40B4-BE49-F238E27FC236}">
                    <a16:creationId xmlns:a16="http://schemas.microsoft.com/office/drawing/2014/main" id="{C10879E6-8A4B-9DB2-422C-98B27D66566B}"/>
                  </a:ext>
                </a:extLst>
              </p:cNvPr>
              <p:cNvPicPr/>
              <p:nvPr/>
            </p:nvPicPr>
            <p:blipFill>
              <a:blip r:embed="rId10"/>
              <a:stretch>
                <a:fillRect/>
              </a:stretch>
            </p:blipFill>
            <p:spPr>
              <a:xfrm>
                <a:off x="7912250" y="173929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040" name="Ink 1039">
                <a:extLst>
                  <a:ext uri="{FF2B5EF4-FFF2-40B4-BE49-F238E27FC236}">
                    <a16:creationId xmlns:a16="http://schemas.microsoft.com/office/drawing/2014/main" id="{57B5ADF8-B041-D7CA-96F1-10EFD1767AF9}"/>
                  </a:ext>
                </a:extLst>
              </p14:cNvPr>
              <p14:cNvContentPartPr/>
              <p14:nvPr/>
            </p14:nvContentPartPr>
            <p14:xfrm>
              <a:off x="7949690" y="17894090"/>
              <a:ext cx="360" cy="360"/>
            </p14:xfrm>
          </p:contentPart>
        </mc:Choice>
        <mc:Fallback>
          <p:pic>
            <p:nvPicPr>
              <p:cNvPr id="1040" name="Ink 1039">
                <a:extLst>
                  <a:ext uri="{FF2B5EF4-FFF2-40B4-BE49-F238E27FC236}">
                    <a16:creationId xmlns:a16="http://schemas.microsoft.com/office/drawing/2014/main" id="{57B5ADF8-B041-D7CA-96F1-10EFD1767AF9}"/>
                  </a:ext>
                </a:extLst>
              </p:cNvPr>
              <p:cNvPicPr/>
              <p:nvPr/>
            </p:nvPicPr>
            <p:blipFill>
              <a:blip r:embed="rId10"/>
              <a:stretch>
                <a:fillRect/>
              </a:stretch>
            </p:blipFill>
            <p:spPr>
              <a:xfrm>
                <a:off x="7886690" y="1783109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041" name="Ink 1040">
                <a:extLst>
                  <a:ext uri="{FF2B5EF4-FFF2-40B4-BE49-F238E27FC236}">
                    <a16:creationId xmlns:a16="http://schemas.microsoft.com/office/drawing/2014/main" id="{44FEC60F-062E-BFC6-E4E5-44895FCCE829}"/>
                  </a:ext>
                </a:extLst>
              </p14:cNvPr>
              <p14:cNvContentPartPr/>
              <p14:nvPr/>
            </p14:nvContentPartPr>
            <p14:xfrm>
              <a:off x="7937090" y="18319610"/>
              <a:ext cx="360" cy="360"/>
            </p14:xfrm>
          </p:contentPart>
        </mc:Choice>
        <mc:Fallback>
          <p:pic>
            <p:nvPicPr>
              <p:cNvPr id="1041" name="Ink 1040">
                <a:extLst>
                  <a:ext uri="{FF2B5EF4-FFF2-40B4-BE49-F238E27FC236}">
                    <a16:creationId xmlns:a16="http://schemas.microsoft.com/office/drawing/2014/main" id="{44FEC60F-062E-BFC6-E4E5-44895FCCE829}"/>
                  </a:ext>
                </a:extLst>
              </p:cNvPr>
              <p:cNvPicPr/>
              <p:nvPr/>
            </p:nvPicPr>
            <p:blipFill>
              <a:blip r:embed="rId10"/>
              <a:stretch>
                <a:fillRect/>
              </a:stretch>
            </p:blipFill>
            <p:spPr>
              <a:xfrm>
                <a:off x="7874090" y="182566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042" name="Ink 1041">
                <a:extLst>
                  <a:ext uri="{FF2B5EF4-FFF2-40B4-BE49-F238E27FC236}">
                    <a16:creationId xmlns:a16="http://schemas.microsoft.com/office/drawing/2014/main" id="{24268942-80CF-DD6C-5D7F-5B74374BB239}"/>
                  </a:ext>
                </a:extLst>
              </p14:cNvPr>
              <p14:cNvContentPartPr/>
              <p14:nvPr/>
            </p14:nvContentPartPr>
            <p14:xfrm>
              <a:off x="7968770" y="18687890"/>
              <a:ext cx="360" cy="360"/>
            </p14:xfrm>
          </p:contentPart>
        </mc:Choice>
        <mc:Fallback>
          <p:pic>
            <p:nvPicPr>
              <p:cNvPr id="1042" name="Ink 1041">
                <a:extLst>
                  <a:ext uri="{FF2B5EF4-FFF2-40B4-BE49-F238E27FC236}">
                    <a16:creationId xmlns:a16="http://schemas.microsoft.com/office/drawing/2014/main" id="{24268942-80CF-DD6C-5D7F-5B74374BB239}"/>
                  </a:ext>
                </a:extLst>
              </p:cNvPr>
              <p:cNvPicPr/>
              <p:nvPr/>
            </p:nvPicPr>
            <p:blipFill>
              <a:blip r:embed="rId10"/>
              <a:stretch>
                <a:fillRect/>
              </a:stretch>
            </p:blipFill>
            <p:spPr>
              <a:xfrm>
                <a:off x="7905770" y="1862489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043" name="Ink 1042">
                <a:extLst>
                  <a:ext uri="{FF2B5EF4-FFF2-40B4-BE49-F238E27FC236}">
                    <a16:creationId xmlns:a16="http://schemas.microsoft.com/office/drawing/2014/main" id="{45055CD2-B274-9B40-34B0-A68222929D13}"/>
                  </a:ext>
                </a:extLst>
              </p14:cNvPr>
              <p14:cNvContentPartPr/>
              <p14:nvPr/>
            </p14:nvContentPartPr>
            <p14:xfrm>
              <a:off x="7975250" y="19138970"/>
              <a:ext cx="360" cy="360"/>
            </p14:xfrm>
          </p:contentPart>
        </mc:Choice>
        <mc:Fallback>
          <p:pic>
            <p:nvPicPr>
              <p:cNvPr id="1043" name="Ink 1042">
                <a:extLst>
                  <a:ext uri="{FF2B5EF4-FFF2-40B4-BE49-F238E27FC236}">
                    <a16:creationId xmlns:a16="http://schemas.microsoft.com/office/drawing/2014/main" id="{45055CD2-B274-9B40-34B0-A68222929D13}"/>
                  </a:ext>
                </a:extLst>
              </p:cNvPr>
              <p:cNvPicPr/>
              <p:nvPr/>
            </p:nvPicPr>
            <p:blipFill>
              <a:blip r:embed="rId10"/>
              <a:stretch>
                <a:fillRect/>
              </a:stretch>
            </p:blipFill>
            <p:spPr>
              <a:xfrm>
                <a:off x="7912250" y="19075970"/>
                <a:ext cx="126000" cy="126000"/>
              </a:xfrm>
              <a:prstGeom prst="rect">
                <a:avLst/>
              </a:prstGeom>
            </p:spPr>
          </p:pic>
        </mc:Fallback>
      </mc:AlternateContent>
      <p:grpSp>
        <p:nvGrpSpPr>
          <p:cNvPr id="1046" name="Group 1045">
            <a:extLst>
              <a:ext uri="{FF2B5EF4-FFF2-40B4-BE49-F238E27FC236}">
                <a16:creationId xmlns:a16="http://schemas.microsoft.com/office/drawing/2014/main" id="{0540E499-EAF4-A9C9-AADE-5D26781EA71A}"/>
              </a:ext>
            </a:extLst>
          </p:cNvPr>
          <p:cNvGrpSpPr/>
          <p:nvPr/>
        </p:nvGrpSpPr>
        <p:grpSpPr>
          <a:xfrm>
            <a:off x="7943570" y="19545050"/>
            <a:ext cx="120960" cy="121320"/>
            <a:chOff x="7943570" y="19545050"/>
            <a:chExt cx="120960" cy="121320"/>
          </a:xfrm>
        </p:grpSpPr>
        <mc:AlternateContent xmlns:mc="http://schemas.openxmlformats.org/markup-compatibility/2006">
          <mc:Choice xmlns:p14="http://schemas.microsoft.com/office/powerpoint/2010/main" Requires="p14">
            <p:contentPart p14:bwMode="auto" r:id="rId19">
              <p14:nvContentPartPr>
                <p14:cNvPr id="1044" name="Ink 1043">
                  <a:extLst>
                    <a:ext uri="{FF2B5EF4-FFF2-40B4-BE49-F238E27FC236}">
                      <a16:creationId xmlns:a16="http://schemas.microsoft.com/office/drawing/2014/main" id="{C9F15C6C-7215-DC17-8257-614C2710595D}"/>
                    </a:ext>
                  </a:extLst>
                </p14:cNvPr>
                <p14:cNvContentPartPr/>
                <p14:nvPr/>
              </p14:nvContentPartPr>
              <p14:xfrm>
                <a:off x="7943570" y="19545050"/>
                <a:ext cx="360" cy="360"/>
              </p14:xfrm>
            </p:contentPart>
          </mc:Choice>
          <mc:Fallback>
            <p:pic>
              <p:nvPicPr>
                <p:cNvPr id="1044" name="Ink 1043">
                  <a:extLst>
                    <a:ext uri="{FF2B5EF4-FFF2-40B4-BE49-F238E27FC236}">
                      <a16:creationId xmlns:a16="http://schemas.microsoft.com/office/drawing/2014/main" id="{C9F15C6C-7215-DC17-8257-614C2710595D}"/>
                    </a:ext>
                  </a:extLst>
                </p:cNvPr>
                <p:cNvPicPr/>
                <p:nvPr/>
              </p:nvPicPr>
              <p:blipFill>
                <a:blip r:embed="rId10"/>
                <a:stretch>
                  <a:fillRect/>
                </a:stretch>
              </p:blipFill>
              <p:spPr>
                <a:xfrm>
                  <a:off x="7880930" y="1948205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1045" name="Ink 1044">
                  <a:extLst>
                    <a:ext uri="{FF2B5EF4-FFF2-40B4-BE49-F238E27FC236}">
                      <a16:creationId xmlns:a16="http://schemas.microsoft.com/office/drawing/2014/main" id="{4797E0C8-A497-F6CD-7075-152545CF4E47}"/>
                    </a:ext>
                  </a:extLst>
                </p14:cNvPr>
                <p14:cNvContentPartPr/>
                <p14:nvPr/>
              </p14:nvContentPartPr>
              <p14:xfrm>
                <a:off x="8064170" y="19666010"/>
                <a:ext cx="360" cy="360"/>
              </p14:xfrm>
            </p:contentPart>
          </mc:Choice>
          <mc:Fallback>
            <p:pic>
              <p:nvPicPr>
                <p:cNvPr id="1045" name="Ink 1044">
                  <a:extLst>
                    <a:ext uri="{FF2B5EF4-FFF2-40B4-BE49-F238E27FC236}">
                      <a16:creationId xmlns:a16="http://schemas.microsoft.com/office/drawing/2014/main" id="{4797E0C8-A497-F6CD-7075-152545CF4E47}"/>
                    </a:ext>
                  </a:extLst>
                </p:cNvPr>
                <p:cNvPicPr/>
                <p:nvPr/>
              </p:nvPicPr>
              <p:blipFill>
                <a:blip r:embed="rId10"/>
                <a:stretch>
                  <a:fillRect/>
                </a:stretch>
              </p:blipFill>
              <p:spPr>
                <a:xfrm>
                  <a:off x="8001530" y="19603010"/>
                  <a:ext cx="126000" cy="1260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1">
            <p14:nvContentPartPr>
              <p14:cNvPr id="1047" name="Ink 1046">
                <a:extLst>
                  <a:ext uri="{FF2B5EF4-FFF2-40B4-BE49-F238E27FC236}">
                    <a16:creationId xmlns:a16="http://schemas.microsoft.com/office/drawing/2014/main" id="{5602C45A-ADF6-A463-EEDF-43256AA0B9F4}"/>
                  </a:ext>
                </a:extLst>
              </p14:cNvPr>
              <p14:cNvContentPartPr/>
              <p14:nvPr/>
            </p14:nvContentPartPr>
            <p14:xfrm>
              <a:off x="9632690" y="19666010"/>
              <a:ext cx="360" cy="360"/>
            </p14:xfrm>
          </p:contentPart>
        </mc:Choice>
        <mc:Fallback>
          <p:pic>
            <p:nvPicPr>
              <p:cNvPr id="1047" name="Ink 1046">
                <a:extLst>
                  <a:ext uri="{FF2B5EF4-FFF2-40B4-BE49-F238E27FC236}">
                    <a16:creationId xmlns:a16="http://schemas.microsoft.com/office/drawing/2014/main" id="{5602C45A-ADF6-A463-EEDF-43256AA0B9F4}"/>
                  </a:ext>
                </a:extLst>
              </p:cNvPr>
              <p:cNvPicPr/>
              <p:nvPr/>
            </p:nvPicPr>
            <p:blipFill>
              <a:blip r:embed="rId10"/>
              <a:stretch>
                <a:fillRect/>
              </a:stretch>
            </p:blipFill>
            <p:spPr>
              <a:xfrm>
                <a:off x="9569690" y="19603010"/>
                <a:ext cx="126000" cy="126000"/>
              </a:xfrm>
              <a:prstGeom prst="rect">
                <a:avLst/>
              </a:prstGeom>
            </p:spPr>
          </p:pic>
        </mc:Fallback>
      </mc:AlternateContent>
      <p:grpSp>
        <p:nvGrpSpPr>
          <p:cNvPr id="1050" name="Group 1049">
            <a:extLst>
              <a:ext uri="{FF2B5EF4-FFF2-40B4-BE49-F238E27FC236}">
                <a16:creationId xmlns:a16="http://schemas.microsoft.com/office/drawing/2014/main" id="{6CA36001-A8AA-EB61-F40A-52B8CF71781C}"/>
              </a:ext>
            </a:extLst>
          </p:cNvPr>
          <p:cNvGrpSpPr/>
          <p:nvPr/>
        </p:nvGrpSpPr>
        <p:grpSpPr>
          <a:xfrm>
            <a:off x="10985570" y="19558010"/>
            <a:ext cx="146160" cy="108360"/>
            <a:chOff x="10985570" y="19558010"/>
            <a:chExt cx="146160" cy="108360"/>
          </a:xfrm>
        </p:grpSpPr>
        <mc:AlternateContent xmlns:mc="http://schemas.openxmlformats.org/markup-compatibility/2006">
          <mc:Choice xmlns:p14="http://schemas.microsoft.com/office/powerpoint/2010/main" Requires="p14">
            <p:contentPart p14:bwMode="auto" r:id="rId22">
              <p14:nvContentPartPr>
                <p14:cNvPr id="1048" name="Ink 1047">
                  <a:extLst>
                    <a:ext uri="{FF2B5EF4-FFF2-40B4-BE49-F238E27FC236}">
                      <a16:creationId xmlns:a16="http://schemas.microsoft.com/office/drawing/2014/main" id="{A206F9F2-C4E7-B086-12A4-972395B445ED}"/>
                    </a:ext>
                  </a:extLst>
                </p14:cNvPr>
                <p14:cNvContentPartPr/>
                <p14:nvPr/>
              </p14:nvContentPartPr>
              <p14:xfrm>
                <a:off x="10985570" y="19666010"/>
                <a:ext cx="360" cy="360"/>
              </p14:xfrm>
            </p:contentPart>
          </mc:Choice>
          <mc:Fallback>
            <p:pic>
              <p:nvPicPr>
                <p:cNvPr id="1048" name="Ink 1047">
                  <a:extLst>
                    <a:ext uri="{FF2B5EF4-FFF2-40B4-BE49-F238E27FC236}">
                      <a16:creationId xmlns:a16="http://schemas.microsoft.com/office/drawing/2014/main" id="{A206F9F2-C4E7-B086-12A4-972395B445ED}"/>
                    </a:ext>
                  </a:extLst>
                </p:cNvPr>
                <p:cNvPicPr/>
                <p:nvPr/>
              </p:nvPicPr>
              <p:blipFill>
                <a:blip r:embed="rId10"/>
                <a:stretch>
                  <a:fillRect/>
                </a:stretch>
              </p:blipFill>
              <p:spPr>
                <a:xfrm>
                  <a:off x="10922570" y="196030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049" name="Ink 1048">
                  <a:extLst>
                    <a:ext uri="{FF2B5EF4-FFF2-40B4-BE49-F238E27FC236}">
                      <a16:creationId xmlns:a16="http://schemas.microsoft.com/office/drawing/2014/main" id="{50A2E3C7-BC30-7672-0317-376F4846470D}"/>
                    </a:ext>
                  </a:extLst>
                </p14:cNvPr>
                <p14:cNvContentPartPr/>
                <p14:nvPr/>
              </p14:nvContentPartPr>
              <p14:xfrm>
                <a:off x="11131370" y="19558010"/>
                <a:ext cx="360" cy="360"/>
              </p14:xfrm>
            </p:contentPart>
          </mc:Choice>
          <mc:Fallback>
            <p:pic>
              <p:nvPicPr>
                <p:cNvPr id="1049" name="Ink 1048">
                  <a:extLst>
                    <a:ext uri="{FF2B5EF4-FFF2-40B4-BE49-F238E27FC236}">
                      <a16:creationId xmlns:a16="http://schemas.microsoft.com/office/drawing/2014/main" id="{50A2E3C7-BC30-7672-0317-376F4846470D}"/>
                    </a:ext>
                  </a:extLst>
                </p:cNvPr>
                <p:cNvPicPr/>
                <p:nvPr/>
              </p:nvPicPr>
              <p:blipFill>
                <a:blip r:embed="rId10"/>
                <a:stretch>
                  <a:fillRect/>
                </a:stretch>
              </p:blipFill>
              <p:spPr>
                <a:xfrm>
                  <a:off x="11068370" y="19495010"/>
                  <a:ext cx="126000" cy="1260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4">
            <p14:nvContentPartPr>
              <p14:cNvPr id="1051" name="Ink 1050">
                <a:extLst>
                  <a:ext uri="{FF2B5EF4-FFF2-40B4-BE49-F238E27FC236}">
                    <a16:creationId xmlns:a16="http://schemas.microsoft.com/office/drawing/2014/main" id="{0113E8E2-4EB0-2E72-7311-5DE6F8486990}"/>
                  </a:ext>
                </a:extLst>
              </p14:cNvPr>
              <p14:cNvContentPartPr/>
              <p14:nvPr/>
            </p14:nvContentPartPr>
            <p14:xfrm>
              <a:off x="11099690" y="19151570"/>
              <a:ext cx="360" cy="360"/>
            </p14:xfrm>
          </p:contentPart>
        </mc:Choice>
        <mc:Fallback>
          <p:pic>
            <p:nvPicPr>
              <p:cNvPr id="1051" name="Ink 1050">
                <a:extLst>
                  <a:ext uri="{FF2B5EF4-FFF2-40B4-BE49-F238E27FC236}">
                    <a16:creationId xmlns:a16="http://schemas.microsoft.com/office/drawing/2014/main" id="{0113E8E2-4EB0-2E72-7311-5DE6F8486990}"/>
                  </a:ext>
                </a:extLst>
              </p:cNvPr>
              <p:cNvPicPr/>
              <p:nvPr/>
            </p:nvPicPr>
            <p:blipFill>
              <a:blip r:embed="rId10"/>
              <a:stretch>
                <a:fillRect/>
              </a:stretch>
            </p:blipFill>
            <p:spPr>
              <a:xfrm>
                <a:off x="11036690" y="190885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052" name="Ink 1051">
                <a:extLst>
                  <a:ext uri="{FF2B5EF4-FFF2-40B4-BE49-F238E27FC236}">
                    <a16:creationId xmlns:a16="http://schemas.microsoft.com/office/drawing/2014/main" id="{80ADD680-2993-6659-1F8A-1B6197BACA43}"/>
                  </a:ext>
                </a:extLst>
              </p14:cNvPr>
              <p14:cNvContentPartPr/>
              <p14:nvPr/>
            </p14:nvContentPartPr>
            <p14:xfrm>
              <a:off x="11112650" y="18719570"/>
              <a:ext cx="360" cy="360"/>
            </p14:xfrm>
          </p:contentPart>
        </mc:Choice>
        <mc:Fallback>
          <p:pic>
            <p:nvPicPr>
              <p:cNvPr id="1052" name="Ink 1051">
                <a:extLst>
                  <a:ext uri="{FF2B5EF4-FFF2-40B4-BE49-F238E27FC236}">
                    <a16:creationId xmlns:a16="http://schemas.microsoft.com/office/drawing/2014/main" id="{80ADD680-2993-6659-1F8A-1B6197BACA43}"/>
                  </a:ext>
                </a:extLst>
              </p:cNvPr>
              <p:cNvPicPr/>
              <p:nvPr/>
            </p:nvPicPr>
            <p:blipFill>
              <a:blip r:embed="rId10"/>
              <a:stretch>
                <a:fillRect/>
              </a:stretch>
            </p:blipFill>
            <p:spPr>
              <a:xfrm>
                <a:off x="11049650" y="186565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1053" name="Ink 1052">
                <a:extLst>
                  <a:ext uri="{FF2B5EF4-FFF2-40B4-BE49-F238E27FC236}">
                    <a16:creationId xmlns:a16="http://schemas.microsoft.com/office/drawing/2014/main" id="{6F1343E9-34AF-69BD-F4B8-50136D2F4641}"/>
                  </a:ext>
                </a:extLst>
              </p14:cNvPr>
              <p14:cNvContentPartPr/>
              <p14:nvPr/>
            </p14:nvContentPartPr>
            <p14:xfrm>
              <a:off x="11125250" y="18332210"/>
              <a:ext cx="360" cy="360"/>
            </p14:xfrm>
          </p:contentPart>
        </mc:Choice>
        <mc:Fallback>
          <p:pic>
            <p:nvPicPr>
              <p:cNvPr id="1053" name="Ink 1052">
                <a:extLst>
                  <a:ext uri="{FF2B5EF4-FFF2-40B4-BE49-F238E27FC236}">
                    <a16:creationId xmlns:a16="http://schemas.microsoft.com/office/drawing/2014/main" id="{6F1343E9-34AF-69BD-F4B8-50136D2F4641}"/>
                  </a:ext>
                </a:extLst>
              </p:cNvPr>
              <p:cNvPicPr/>
              <p:nvPr/>
            </p:nvPicPr>
            <p:blipFill>
              <a:blip r:embed="rId10"/>
              <a:stretch>
                <a:fillRect/>
              </a:stretch>
            </p:blipFill>
            <p:spPr>
              <a:xfrm>
                <a:off x="11062250" y="182692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054" name="Ink 1053">
                <a:extLst>
                  <a:ext uri="{FF2B5EF4-FFF2-40B4-BE49-F238E27FC236}">
                    <a16:creationId xmlns:a16="http://schemas.microsoft.com/office/drawing/2014/main" id="{CB5D73EA-0168-6763-1AC5-B1A59FED3E8D}"/>
                  </a:ext>
                </a:extLst>
              </p14:cNvPr>
              <p14:cNvContentPartPr/>
              <p14:nvPr/>
            </p14:nvContentPartPr>
            <p14:xfrm>
              <a:off x="11125250" y="17887970"/>
              <a:ext cx="360" cy="360"/>
            </p14:xfrm>
          </p:contentPart>
        </mc:Choice>
        <mc:Fallback>
          <p:pic>
            <p:nvPicPr>
              <p:cNvPr id="1054" name="Ink 1053">
                <a:extLst>
                  <a:ext uri="{FF2B5EF4-FFF2-40B4-BE49-F238E27FC236}">
                    <a16:creationId xmlns:a16="http://schemas.microsoft.com/office/drawing/2014/main" id="{CB5D73EA-0168-6763-1AC5-B1A59FED3E8D}"/>
                  </a:ext>
                </a:extLst>
              </p:cNvPr>
              <p:cNvPicPr/>
              <p:nvPr/>
            </p:nvPicPr>
            <p:blipFill>
              <a:blip r:embed="rId10"/>
              <a:stretch>
                <a:fillRect/>
              </a:stretch>
            </p:blipFill>
            <p:spPr>
              <a:xfrm>
                <a:off x="11062250" y="178249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1055" name="Ink 1054">
                <a:extLst>
                  <a:ext uri="{FF2B5EF4-FFF2-40B4-BE49-F238E27FC236}">
                    <a16:creationId xmlns:a16="http://schemas.microsoft.com/office/drawing/2014/main" id="{04233095-04F8-C03B-4390-3C4FAF788D5E}"/>
                  </a:ext>
                </a:extLst>
              </p14:cNvPr>
              <p14:cNvContentPartPr/>
              <p14:nvPr/>
            </p14:nvContentPartPr>
            <p14:xfrm>
              <a:off x="11131370" y="17500610"/>
              <a:ext cx="360" cy="360"/>
            </p14:xfrm>
          </p:contentPart>
        </mc:Choice>
        <mc:Fallback>
          <p:pic>
            <p:nvPicPr>
              <p:cNvPr id="1055" name="Ink 1054">
                <a:extLst>
                  <a:ext uri="{FF2B5EF4-FFF2-40B4-BE49-F238E27FC236}">
                    <a16:creationId xmlns:a16="http://schemas.microsoft.com/office/drawing/2014/main" id="{04233095-04F8-C03B-4390-3C4FAF788D5E}"/>
                  </a:ext>
                </a:extLst>
              </p:cNvPr>
              <p:cNvPicPr/>
              <p:nvPr/>
            </p:nvPicPr>
            <p:blipFill>
              <a:blip r:embed="rId10"/>
              <a:stretch>
                <a:fillRect/>
              </a:stretch>
            </p:blipFill>
            <p:spPr>
              <a:xfrm>
                <a:off x="11068370" y="174376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1056" name="Ink 1055">
                <a:extLst>
                  <a:ext uri="{FF2B5EF4-FFF2-40B4-BE49-F238E27FC236}">
                    <a16:creationId xmlns:a16="http://schemas.microsoft.com/office/drawing/2014/main" id="{68A6CC51-4F89-C2E4-5F73-5A8CF710763B}"/>
                  </a:ext>
                </a:extLst>
              </p14:cNvPr>
              <p14:cNvContentPartPr/>
              <p14:nvPr/>
            </p14:nvContentPartPr>
            <p14:xfrm>
              <a:off x="11131370" y="17494130"/>
              <a:ext cx="360" cy="360"/>
            </p14:xfrm>
          </p:contentPart>
        </mc:Choice>
        <mc:Fallback>
          <p:pic>
            <p:nvPicPr>
              <p:cNvPr id="1056" name="Ink 1055">
                <a:extLst>
                  <a:ext uri="{FF2B5EF4-FFF2-40B4-BE49-F238E27FC236}">
                    <a16:creationId xmlns:a16="http://schemas.microsoft.com/office/drawing/2014/main" id="{68A6CC51-4F89-C2E4-5F73-5A8CF710763B}"/>
                  </a:ext>
                </a:extLst>
              </p:cNvPr>
              <p:cNvPicPr/>
              <p:nvPr/>
            </p:nvPicPr>
            <p:blipFill>
              <a:blip r:embed="rId10"/>
              <a:stretch>
                <a:fillRect/>
              </a:stretch>
            </p:blipFill>
            <p:spPr>
              <a:xfrm>
                <a:off x="11068370" y="1743113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1057" name="Ink 1056">
                <a:extLst>
                  <a:ext uri="{FF2B5EF4-FFF2-40B4-BE49-F238E27FC236}">
                    <a16:creationId xmlns:a16="http://schemas.microsoft.com/office/drawing/2014/main" id="{2A7472E0-D78A-C5B3-2481-D1679EE7EA52}"/>
                  </a:ext>
                </a:extLst>
              </p14:cNvPr>
              <p14:cNvContentPartPr/>
              <p14:nvPr/>
            </p14:nvContentPartPr>
            <p14:xfrm>
              <a:off x="11099690" y="17094170"/>
              <a:ext cx="360" cy="360"/>
            </p14:xfrm>
          </p:contentPart>
        </mc:Choice>
        <mc:Fallback>
          <p:pic>
            <p:nvPicPr>
              <p:cNvPr id="1057" name="Ink 1056">
                <a:extLst>
                  <a:ext uri="{FF2B5EF4-FFF2-40B4-BE49-F238E27FC236}">
                    <a16:creationId xmlns:a16="http://schemas.microsoft.com/office/drawing/2014/main" id="{2A7472E0-D78A-C5B3-2481-D1679EE7EA52}"/>
                  </a:ext>
                </a:extLst>
              </p:cNvPr>
              <p:cNvPicPr/>
              <p:nvPr/>
            </p:nvPicPr>
            <p:blipFill>
              <a:blip r:embed="rId10"/>
              <a:stretch>
                <a:fillRect/>
              </a:stretch>
            </p:blipFill>
            <p:spPr>
              <a:xfrm>
                <a:off x="11036690" y="170311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1058" name="Ink 1057">
                <a:extLst>
                  <a:ext uri="{FF2B5EF4-FFF2-40B4-BE49-F238E27FC236}">
                    <a16:creationId xmlns:a16="http://schemas.microsoft.com/office/drawing/2014/main" id="{B4081235-A8E7-39DB-E576-CA8DD51D52F2}"/>
                  </a:ext>
                </a:extLst>
              </p14:cNvPr>
              <p14:cNvContentPartPr/>
              <p14:nvPr/>
            </p14:nvContentPartPr>
            <p14:xfrm>
              <a:off x="11106170" y="16675130"/>
              <a:ext cx="360" cy="360"/>
            </p14:xfrm>
          </p:contentPart>
        </mc:Choice>
        <mc:Fallback>
          <p:pic>
            <p:nvPicPr>
              <p:cNvPr id="1058" name="Ink 1057">
                <a:extLst>
                  <a:ext uri="{FF2B5EF4-FFF2-40B4-BE49-F238E27FC236}">
                    <a16:creationId xmlns:a16="http://schemas.microsoft.com/office/drawing/2014/main" id="{B4081235-A8E7-39DB-E576-CA8DD51D52F2}"/>
                  </a:ext>
                </a:extLst>
              </p:cNvPr>
              <p:cNvPicPr/>
              <p:nvPr/>
            </p:nvPicPr>
            <p:blipFill>
              <a:blip r:embed="rId10"/>
              <a:stretch>
                <a:fillRect/>
              </a:stretch>
            </p:blipFill>
            <p:spPr>
              <a:xfrm>
                <a:off x="11043170" y="1661213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1059" name="Ink 1058">
                <a:extLst>
                  <a:ext uri="{FF2B5EF4-FFF2-40B4-BE49-F238E27FC236}">
                    <a16:creationId xmlns:a16="http://schemas.microsoft.com/office/drawing/2014/main" id="{9CFF4DCF-2EAA-6E33-665A-2E5179A77F4D}"/>
                  </a:ext>
                </a:extLst>
              </p14:cNvPr>
              <p14:cNvContentPartPr/>
              <p14:nvPr/>
            </p14:nvContentPartPr>
            <p14:xfrm>
              <a:off x="10991690" y="16535450"/>
              <a:ext cx="360" cy="360"/>
            </p14:xfrm>
          </p:contentPart>
        </mc:Choice>
        <mc:Fallback>
          <p:pic>
            <p:nvPicPr>
              <p:cNvPr id="1059" name="Ink 1058">
                <a:extLst>
                  <a:ext uri="{FF2B5EF4-FFF2-40B4-BE49-F238E27FC236}">
                    <a16:creationId xmlns:a16="http://schemas.microsoft.com/office/drawing/2014/main" id="{9CFF4DCF-2EAA-6E33-665A-2E5179A77F4D}"/>
                  </a:ext>
                </a:extLst>
              </p:cNvPr>
              <p:cNvPicPr/>
              <p:nvPr/>
            </p:nvPicPr>
            <p:blipFill>
              <a:blip r:embed="rId10"/>
              <a:stretch>
                <a:fillRect/>
              </a:stretch>
            </p:blipFill>
            <p:spPr>
              <a:xfrm>
                <a:off x="10928690" y="16472450"/>
                <a:ext cx="126000" cy="126000"/>
              </a:xfrm>
              <a:prstGeom prst="rect">
                <a:avLst/>
              </a:prstGeom>
            </p:spPr>
          </p:pic>
        </mc:Fallback>
      </mc:AlternateContent>
      <p:sp>
        <p:nvSpPr>
          <p:cNvPr id="1060" name="Rectangle 1059">
            <a:extLst>
              <a:ext uri="{FF2B5EF4-FFF2-40B4-BE49-F238E27FC236}">
                <a16:creationId xmlns:a16="http://schemas.microsoft.com/office/drawing/2014/main" id="{F168DB6F-826A-1DD7-3554-B99C0921C913}"/>
              </a:ext>
            </a:extLst>
          </p:cNvPr>
          <p:cNvSpPr/>
          <p:nvPr/>
        </p:nvSpPr>
        <p:spPr>
          <a:xfrm>
            <a:off x="8064170" y="16649930"/>
            <a:ext cx="2927880" cy="2908440"/>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63" name="TextBox 1062">
            <a:extLst>
              <a:ext uri="{FF2B5EF4-FFF2-40B4-BE49-F238E27FC236}">
                <a16:creationId xmlns:a16="http://schemas.microsoft.com/office/drawing/2014/main" id="{E6809C4D-EA9A-01A4-3E65-827D331AF4E5}"/>
              </a:ext>
            </a:extLst>
          </p:cNvPr>
          <p:cNvSpPr txBox="1"/>
          <p:nvPr/>
        </p:nvSpPr>
        <p:spPr>
          <a:xfrm>
            <a:off x="26146728" y="12944605"/>
            <a:ext cx="11330829" cy="1176348"/>
          </a:xfrm>
          <a:prstGeom prst="rect">
            <a:avLst/>
          </a:prstGeom>
          <a:noFill/>
        </p:spPr>
        <p:txBody>
          <a:bodyPr wrap="square" rtlCol="0">
            <a:spAutoFit/>
          </a:bodyPr>
          <a:lstStyle/>
          <a:p>
            <a:pPr algn="ctr"/>
            <a:r>
              <a:rPr lang="en-US" sz="3500" b="1" u="sng" dirty="0"/>
              <a:t>Experimental Results</a:t>
            </a:r>
          </a:p>
          <a:p>
            <a:pPr algn="ctr"/>
            <a:endParaRPr lang="en-US" sz="3544" dirty="0"/>
          </a:p>
        </p:txBody>
      </p:sp>
      <p:pic>
        <p:nvPicPr>
          <p:cNvPr id="1065" name="Picture 1064">
            <a:extLst>
              <a:ext uri="{FF2B5EF4-FFF2-40B4-BE49-F238E27FC236}">
                <a16:creationId xmlns:a16="http://schemas.microsoft.com/office/drawing/2014/main" id="{AC9A4C89-4393-A5A2-D372-AAAFC7B0111C}"/>
              </a:ext>
            </a:extLst>
          </p:cNvPr>
          <p:cNvPicPr>
            <a:picLocks noChangeAspect="1"/>
          </p:cNvPicPr>
          <p:nvPr/>
        </p:nvPicPr>
        <p:blipFill>
          <a:blip r:embed="rId33"/>
          <a:stretch>
            <a:fillRect/>
          </a:stretch>
        </p:blipFill>
        <p:spPr>
          <a:xfrm>
            <a:off x="14006931" y="8312307"/>
            <a:ext cx="5540734" cy="4435175"/>
          </a:xfrm>
          <a:prstGeom prst="rect">
            <a:avLst/>
          </a:prstGeom>
        </p:spPr>
      </p:pic>
      <p:pic>
        <p:nvPicPr>
          <p:cNvPr id="1090" name="Picture 1089">
            <a:extLst>
              <a:ext uri="{FF2B5EF4-FFF2-40B4-BE49-F238E27FC236}">
                <a16:creationId xmlns:a16="http://schemas.microsoft.com/office/drawing/2014/main" id="{2EFC4036-CEA9-8FD6-46A4-D45696A1AE69}"/>
              </a:ext>
            </a:extLst>
          </p:cNvPr>
          <p:cNvPicPr>
            <a:picLocks noChangeAspect="1"/>
          </p:cNvPicPr>
          <p:nvPr/>
        </p:nvPicPr>
        <p:blipFill>
          <a:blip r:embed="rId34"/>
          <a:stretch>
            <a:fillRect/>
          </a:stretch>
        </p:blipFill>
        <p:spPr>
          <a:xfrm>
            <a:off x="20271053" y="8183187"/>
            <a:ext cx="4198486" cy="4072024"/>
          </a:xfrm>
          <a:prstGeom prst="rect">
            <a:avLst/>
          </a:prstGeom>
        </p:spPr>
      </p:pic>
      <p:sp>
        <p:nvSpPr>
          <p:cNvPr id="1098" name="TextBox 1097">
            <a:extLst>
              <a:ext uri="{FF2B5EF4-FFF2-40B4-BE49-F238E27FC236}">
                <a16:creationId xmlns:a16="http://schemas.microsoft.com/office/drawing/2014/main" id="{D5EF45DB-4C72-03CF-D9BD-303D0A6EDF52}"/>
              </a:ext>
            </a:extLst>
          </p:cNvPr>
          <p:cNvSpPr txBox="1"/>
          <p:nvPr/>
        </p:nvSpPr>
        <p:spPr>
          <a:xfrm>
            <a:off x="26104488" y="17653081"/>
            <a:ext cx="11330827" cy="4324261"/>
          </a:xfrm>
          <a:prstGeom prst="rect">
            <a:avLst/>
          </a:prstGeom>
          <a:noFill/>
        </p:spPr>
        <p:txBody>
          <a:bodyPr wrap="square" rtlCol="0">
            <a:spAutoFit/>
          </a:bodyPr>
          <a:lstStyle/>
          <a:p>
            <a:pPr marL="342900" indent="-342900">
              <a:buClr>
                <a:srgbClr val="7030A0"/>
              </a:buClr>
              <a:buFont typeface="Arial" panose="020B0604020202020204" pitchFamily="34" charset="0"/>
              <a:buChar char="•"/>
            </a:pPr>
            <a:r>
              <a:rPr lang="en-US" sz="2500" u="sng" dirty="0"/>
              <a:t>Pulse inverter:</a:t>
            </a:r>
            <a:r>
              <a:rPr lang="en-US" sz="2500" dirty="0"/>
              <a:t> The pulse inverter running at a higher frequency than what it is currently capable of could result in the cell being sufficiently powered.</a:t>
            </a:r>
          </a:p>
          <a:p>
            <a:pPr marL="342900" indent="-342900">
              <a:buClr>
                <a:srgbClr val="7030A0"/>
              </a:buClr>
              <a:buFont typeface="Arial" panose="020B0604020202020204" pitchFamily="34" charset="0"/>
              <a:buChar char="•"/>
            </a:pPr>
            <a:r>
              <a:rPr lang="en-US" sz="2500" u="sng" dirty="0"/>
              <a:t>Gas output sensor:</a:t>
            </a:r>
            <a:r>
              <a:rPr lang="en-US" sz="2500" dirty="0"/>
              <a:t> The sensor used by the system was ruined by the oxyhydrogen being output. Using a different sensor would allow the output to be measured properly.</a:t>
            </a:r>
          </a:p>
          <a:p>
            <a:pPr marL="342900" indent="-342900">
              <a:buClr>
                <a:srgbClr val="7030A0"/>
              </a:buClr>
              <a:buFont typeface="Arial" panose="020B0604020202020204" pitchFamily="34" charset="0"/>
              <a:buChar char="•"/>
            </a:pPr>
            <a:r>
              <a:rPr lang="en-US" sz="2500" u="sng" dirty="0"/>
              <a:t>Magnets:</a:t>
            </a:r>
            <a:r>
              <a:rPr lang="en-US" sz="2500" dirty="0"/>
              <a:t> The magnets used on the cell didn’t end up having notable effects. Using stronger magnets could help make the electrolysis process more efficient.</a:t>
            </a:r>
          </a:p>
          <a:p>
            <a:pPr marL="342900" indent="-342900">
              <a:buClr>
                <a:srgbClr val="7030A0"/>
              </a:buClr>
              <a:buFont typeface="Arial" panose="020B0604020202020204" pitchFamily="34" charset="0"/>
              <a:buChar char="•"/>
            </a:pPr>
            <a:r>
              <a:rPr lang="en-US" sz="2500" u="sng" dirty="0"/>
              <a:t>Electrolysis cell:</a:t>
            </a:r>
            <a:r>
              <a:rPr lang="en-US" sz="2500" dirty="0"/>
              <a:t> While the cell that was used functioned overall, it had leaking issues that needed to be addressed and it proved to be inconvenient to take apart and work with.</a:t>
            </a:r>
            <a:endParaRPr lang="en-US" sz="2500" u="sng" dirty="0"/>
          </a:p>
          <a:p>
            <a:pPr marL="342900" indent="-342900">
              <a:buClr>
                <a:srgbClr val="7030A0"/>
              </a:buClr>
              <a:buFont typeface="Arial" panose="020B0604020202020204" pitchFamily="34" charset="0"/>
              <a:buChar char="•"/>
            </a:pPr>
            <a:endParaRPr lang="en-US" sz="2500" dirty="0"/>
          </a:p>
        </p:txBody>
      </p:sp>
      <p:sp>
        <p:nvSpPr>
          <p:cNvPr id="1112" name="TextBox 1111">
            <a:extLst>
              <a:ext uri="{FF2B5EF4-FFF2-40B4-BE49-F238E27FC236}">
                <a16:creationId xmlns:a16="http://schemas.microsoft.com/office/drawing/2014/main" id="{D6951F22-3EFF-94B8-E245-1D279020B41D}"/>
              </a:ext>
            </a:extLst>
          </p:cNvPr>
          <p:cNvSpPr txBox="1"/>
          <p:nvPr/>
        </p:nvSpPr>
        <p:spPr>
          <a:xfrm>
            <a:off x="25810986" y="13620461"/>
            <a:ext cx="11056726" cy="3170099"/>
          </a:xfrm>
          <a:prstGeom prst="rect">
            <a:avLst/>
          </a:prstGeom>
          <a:noFill/>
        </p:spPr>
        <p:txBody>
          <a:bodyPr wrap="square" rtlCol="0">
            <a:spAutoFit/>
          </a:bodyPr>
          <a:lstStyle/>
          <a:p>
            <a:pPr algn="ctr"/>
            <a:r>
              <a:rPr lang="en-US" sz="2500" dirty="0"/>
              <a:t>In experimentation, many constraints were tested and met. Functionality constraints included but were not limited to constant voltage supplies of 5V and 12V, the pulse generator’s output being rectified, and the prevention of water backflow out of the system. Safety constraints included but were not limited to the cell not being reactive with sodium hydroxide, the system having no dangerous exposed wires, and the inclusion of a functional emergency stop button. Constraints of accurate measurement, gas not being produced when there is no flame, and the inclusion of magnets were the only ones not met.</a:t>
            </a:r>
          </a:p>
        </p:txBody>
      </p:sp>
      <p:pic>
        <p:nvPicPr>
          <p:cNvPr id="1116" name="Picture 1115">
            <a:extLst>
              <a:ext uri="{FF2B5EF4-FFF2-40B4-BE49-F238E27FC236}">
                <a16:creationId xmlns:a16="http://schemas.microsoft.com/office/drawing/2014/main" id="{A215B256-8874-86E8-45C2-99B77543CA5B}"/>
              </a:ext>
            </a:extLst>
          </p:cNvPr>
          <p:cNvPicPr>
            <a:picLocks noChangeAspect="1"/>
          </p:cNvPicPr>
          <p:nvPr/>
        </p:nvPicPr>
        <p:blipFill>
          <a:blip r:embed="rId35"/>
          <a:stretch>
            <a:fillRect/>
          </a:stretch>
        </p:blipFill>
        <p:spPr>
          <a:xfrm>
            <a:off x="28243379" y="8025472"/>
            <a:ext cx="7243348" cy="4072024"/>
          </a:xfrm>
          <a:prstGeom prst="rect">
            <a:avLst/>
          </a:prstGeom>
        </p:spPr>
      </p:pic>
      <p:sp>
        <p:nvSpPr>
          <p:cNvPr id="1117" name="TextBox 1116">
            <a:extLst>
              <a:ext uri="{FF2B5EF4-FFF2-40B4-BE49-F238E27FC236}">
                <a16:creationId xmlns:a16="http://schemas.microsoft.com/office/drawing/2014/main" id="{C251CE79-FAA7-DD81-B981-FCA53658CA57}"/>
              </a:ext>
            </a:extLst>
          </p:cNvPr>
          <p:cNvSpPr txBox="1"/>
          <p:nvPr/>
        </p:nvSpPr>
        <p:spPr>
          <a:xfrm>
            <a:off x="29707069" y="12133718"/>
            <a:ext cx="4315968" cy="477054"/>
          </a:xfrm>
          <a:prstGeom prst="rect">
            <a:avLst/>
          </a:prstGeom>
          <a:noFill/>
        </p:spPr>
        <p:txBody>
          <a:bodyPr wrap="square" rtlCol="0">
            <a:spAutoFit/>
          </a:bodyPr>
          <a:lstStyle/>
          <a:p>
            <a:pPr algn="ctr"/>
            <a:r>
              <a:rPr lang="en-US" sz="2500" dirty="0"/>
              <a:t>Controller System Schematic</a:t>
            </a:r>
          </a:p>
        </p:txBody>
      </p:sp>
    </p:spTree>
    <p:extLst>
      <p:ext uri="{BB962C8B-B14F-4D97-AF65-F5344CB8AC3E}">
        <p14:creationId xmlns:p14="http://schemas.microsoft.com/office/powerpoint/2010/main" val="16099077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40DB77ECDCDB14F964B63537DC66166" ma:contentTypeVersion="13" ma:contentTypeDescription="Create a new document." ma:contentTypeScope="" ma:versionID="3a4216c106825d6ffedcf21d03c1c09e">
  <xsd:schema xmlns:xsd="http://www.w3.org/2001/XMLSchema" xmlns:xs="http://www.w3.org/2001/XMLSchema" xmlns:p="http://schemas.microsoft.com/office/2006/metadata/properties" xmlns:ns3="fdf0ceaf-de00-4276-a7f0-0b292cedf7bb" xmlns:ns4="0ad01d69-7d30-4828-90a0-19390fb9960f" targetNamespace="http://schemas.microsoft.com/office/2006/metadata/properties" ma:root="true" ma:fieldsID="8e4f4cea281e9bdb24fa73c8ada3b109" ns3:_="" ns4:_="">
    <xsd:import namespace="fdf0ceaf-de00-4276-a7f0-0b292cedf7bb"/>
    <xsd:import namespace="0ad01d69-7d30-4828-90a0-19390fb9960f"/>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_activity" minOccurs="0"/>
                <xsd:element ref="ns3:MediaServiceDateTaken" minOccurs="0"/>
                <xsd:element ref="ns3:MediaServiceAutoTags" minOccurs="0"/>
                <xsd:element ref="ns3:MediaLengthInSeconds"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df0ceaf-de00-4276-a7f0-0b292cedf7b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_activity" ma:index="15" nillable="true" ma:displayName="_activity" ma:hidden="true" ma:internalName="_activity">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AutoTags" ma:index="17" nillable="true" ma:displayName="Tags" ma:internalName="MediaServiceAutoTags"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ad01d69-7d30-4828-90a0-19390fb9960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fdf0ceaf-de00-4276-a7f0-0b292cedf7bb" xsi:nil="true"/>
  </documentManagement>
</p:properties>
</file>

<file path=customXml/itemProps1.xml><?xml version="1.0" encoding="utf-8"?>
<ds:datastoreItem xmlns:ds="http://schemas.openxmlformats.org/officeDocument/2006/customXml" ds:itemID="{8CC7E836-988E-462B-A927-843DF7C82DD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df0ceaf-de00-4276-a7f0-0b292cedf7bb"/>
    <ds:schemaRef ds:uri="0ad01d69-7d30-4828-90a0-19390fb9960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00A1B56-0D67-4351-9DF2-2E9D45C5D60E}">
  <ds:schemaRefs>
    <ds:schemaRef ds:uri="http://schemas.microsoft.com/sharepoint/v3/contenttype/forms"/>
  </ds:schemaRefs>
</ds:datastoreItem>
</file>

<file path=customXml/itemProps3.xml><?xml version="1.0" encoding="utf-8"?>
<ds:datastoreItem xmlns:ds="http://schemas.openxmlformats.org/officeDocument/2006/customXml" ds:itemID="{4F484A91-D239-4C7D-995C-E762DB4054CA}">
  <ds:schemaRefs>
    <ds:schemaRef ds:uri="http://schemas.microsoft.com/office/infopath/2007/PartnerControls"/>
    <ds:schemaRef ds:uri="http://schemas.openxmlformats.org/package/2006/metadata/core-properties"/>
    <ds:schemaRef ds:uri="http://purl.org/dc/terms/"/>
    <ds:schemaRef ds:uri="http://purl.org/dc/elements/1.1/"/>
    <ds:schemaRef ds:uri="http://www.w3.org/XML/1998/namespace"/>
    <ds:schemaRef ds:uri="0ad01d69-7d30-4828-90a0-19390fb9960f"/>
    <ds:schemaRef ds:uri="http://schemas.microsoft.com/office/2006/documentManagement/types"/>
    <ds:schemaRef ds:uri="http://schemas.microsoft.com/office/2006/metadata/properties"/>
    <ds:schemaRef ds:uri="fdf0ceaf-de00-4276-a7f0-0b292cedf7bb"/>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11784</TotalTime>
  <Words>538</Words>
  <Application>Microsoft Office PowerPoint</Application>
  <PresentationFormat>Custom</PresentationFormat>
  <Paragraphs>26</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-apple-system</vt:lpstr>
      <vt:lpstr>Arial</vt:lpstr>
      <vt:lpstr>Calibri</vt:lpstr>
      <vt:lpstr>Office Theme</vt:lpstr>
      <vt:lpstr>PowerPoint Presentation</vt:lpstr>
    </vt:vector>
  </TitlesOfParts>
  <Company>Tennessee Tech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Renfro</dc:creator>
  <cp:lastModifiedBy>Angus, Brennan (bjangus42)</cp:lastModifiedBy>
  <cp:revision>28</cp:revision>
  <dcterms:created xsi:type="dcterms:W3CDTF">2014-03-28T10:29:27Z</dcterms:created>
  <dcterms:modified xsi:type="dcterms:W3CDTF">2024-04-21T22:29:19Z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0x010100840DB77ECDCDB14F964B63537DC66166</vt:lpwstr>
  </property>
</Properties>
</file>

<file path=docProps/thumbnail.jpeg>
</file>